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90" r:id="rId3"/>
    <p:sldId id="299" r:id="rId4"/>
    <p:sldId id="302" r:id="rId5"/>
    <p:sldId id="301" r:id="rId6"/>
    <p:sldId id="263" r:id="rId7"/>
    <p:sldId id="264" r:id="rId8"/>
    <p:sldId id="265" r:id="rId9"/>
    <p:sldId id="266" r:id="rId10"/>
    <p:sldId id="268" r:id="rId11"/>
    <p:sldId id="270" r:id="rId12"/>
    <p:sldId id="272" r:id="rId13"/>
    <p:sldId id="273" r:id="rId14"/>
    <p:sldId id="274" r:id="rId15"/>
    <p:sldId id="275" r:id="rId16"/>
    <p:sldId id="281" r:id="rId17"/>
    <p:sldId id="284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00" r:id="rId26"/>
    <p:sldId id="280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49" autoAdjust="0"/>
  </p:normalViewPr>
  <p:slideViewPr>
    <p:cSldViewPr snapToGrid="0">
      <p:cViewPr varScale="1">
        <p:scale>
          <a:sx n="81" d="100"/>
          <a:sy n="81" d="100"/>
        </p:scale>
        <p:origin x="4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MZA\Desktop\Yeni%20Microsoft%20Excel%20&#199;al&#305;&#351;ma%20Sayfas&#305;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2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4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MZA\Desktop\Yeni%20Microsoft%20Excel%20&#199;al&#305;&#351;ma%20Sayfas&#305;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MZA\Desktop\Yeni%20Microsoft%20Excel%20&#199;al&#305;&#351;ma%20Sayfas&#305;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niha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MZA\Desktop\Yeni%20Microsoft%20Excel%20&#199;al&#305;&#351;ma%20Sayfas&#305;%20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ydin\Downloads\Yeni_Microsoft_Excel_Calsma_Sayfas_2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Sepet</a:t>
            </a:r>
            <a:r>
              <a:rPr lang="tr-TR" dirty="0"/>
              <a:t>e Atılan Ürün</a:t>
            </a:r>
            <a:r>
              <a:rPr lang="tr-TR" baseline="0" dirty="0"/>
              <a:t> Adedi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Sayfa1!$B$11</c:f>
              <c:strCache>
                <c:ptCount val="1"/>
                <c:pt idx="0">
                  <c:v>Ortalama Sepet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Sayfa1!$A$12:$A$19</c:f>
              <c:strCache>
                <c:ptCount val="8"/>
                <c:pt idx="0">
                  <c:v>Öbek 1</c:v>
                </c:pt>
                <c:pt idx="1">
                  <c:v>Öbek 2</c:v>
                </c:pt>
                <c:pt idx="2">
                  <c:v>Öbek 3</c:v>
                </c:pt>
                <c:pt idx="3">
                  <c:v>Öbek 4</c:v>
                </c:pt>
                <c:pt idx="4">
                  <c:v>Öbek 5</c:v>
                </c:pt>
                <c:pt idx="5">
                  <c:v>Öbek 6</c:v>
                </c:pt>
                <c:pt idx="6">
                  <c:v>Öbek 7</c:v>
                </c:pt>
                <c:pt idx="7">
                  <c:v>Öbek 8</c:v>
                </c:pt>
              </c:strCache>
            </c:strRef>
          </c:cat>
          <c:val>
            <c:numRef>
              <c:f>Sayfa1!$B$12:$B$19</c:f>
              <c:numCache>
                <c:formatCode>General</c:formatCode>
                <c:ptCount val="8"/>
                <c:pt idx="0">
                  <c:v>10.08</c:v>
                </c:pt>
                <c:pt idx="1">
                  <c:v>49.61</c:v>
                </c:pt>
                <c:pt idx="2">
                  <c:v>19.88</c:v>
                </c:pt>
                <c:pt idx="3">
                  <c:v>99.49</c:v>
                </c:pt>
                <c:pt idx="4">
                  <c:v>100.08</c:v>
                </c:pt>
                <c:pt idx="5">
                  <c:v>49.64</c:v>
                </c:pt>
                <c:pt idx="6">
                  <c:v>99.9</c:v>
                </c:pt>
                <c:pt idx="7">
                  <c:v>149.03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FA-4D2C-BC15-4D12B0EB8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1824191"/>
        <c:axId val="1347991087"/>
      </c:barChart>
      <c:catAx>
        <c:axId val="135182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47991087"/>
        <c:crosses val="autoZero"/>
        <c:auto val="1"/>
        <c:lblAlgn val="ctr"/>
        <c:lblOffset val="100"/>
        <c:noMultiLvlLbl val="0"/>
      </c:catAx>
      <c:valAx>
        <c:axId val="134799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51824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Sayfa1!$C$140</c:f>
              <c:strCache>
                <c:ptCount val="1"/>
                <c:pt idx="0">
                  <c:v>Öbek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Sayfa1!$B$141:$B$162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Sayfa1!$C$141:$C$162</c:f>
              <c:numCache>
                <c:formatCode>General</c:formatCode>
                <c:ptCount val="22"/>
                <c:pt idx="0">
                  <c:v>129</c:v>
                </c:pt>
                <c:pt idx="1">
                  <c:v>117</c:v>
                </c:pt>
                <c:pt idx="2">
                  <c:v>185</c:v>
                </c:pt>
                <c:pt idx="3">
                  <c:v>118</c:v>
                </c:pt>
                <c:pt idx="4">
                  <c:v>139</c:v>
                </c:pt>
                <c:pt idx="5">
                  <c:v>460</c:v>
                </c:pt>
                <c:pt idx="6">
                  <c:v>228</c:v>
                </c:pt>
                <c:pt idx="7">
                  <c:v>344</c:v>
                </c:pt>
                <c:pt idx="8">
                  <c:v>344</c:v>
                </c:pt>
                <c:pt idx="9">
                  <c:v>20</c:v>
                </c:pt>
                <c:pt idx="10">
                  <c:v>33</c:v>
                </c:pt>
                <c:pt idx="11">
                  <c:v>41</c:v>
                </c:pt>
                <c:pt idx="12">
                  <c:v>390</c:v>
                </c:pt>
                <c:pt idx="13">
                  <c:v>204</c:v>
                </c:pt>
                <c:pt idx="14">
                  <c:v>96</c:v>
                </c:pt>
                <c:pt idx="15">
                  <c:v>330</c:v>
                </c:pt>
                <c:pt idx="16">
                  <c:v>38</c:v>
                </c:pt>
                <c:pt idx="17">
                  <c:v>224</c:v>
                </c:pt>
                <c:pt idx="18">
                  <c:v>247</c:v>
                </c:pt>
                <c:pt idx="19">
                  <c:v>7</c:v>
                </c:pt>
                <c:pt idx="20">
                  <c:v>87</c:v>
                </c:pt>
                <c:pt idx="21">
                  <c:v>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4-4C68-9764-80B41FF1D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029551"/>
        <c:axId val="1597465823"/>
      </c:barChart>
      <c:catAx>
        <c:axId val="161702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597465823"/>
        <c:crosses val="autoZero"/>
        <c:auto val="1"/>
        <c:lblAlgn val="ctr"/>
        <c:lblOffset val="100"/>
        <c:noMultiLvlLbl val="0"/>
      </c:catAx>
      <c:valAx>
        <c:axId val="159746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1702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Sayfa1!$C$164</c:f>
              <c:strCache>
                <c:ptCount val="1"/>
                <c:pt idx="0">
                  <c:v>Öbek 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Sayfa1!$B$165:$B$186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Sayfa1!$C$165:$C$186</c:f>
              <c:numCache>
                <c:formatCode>General</c:formatCode>
                <c:ptCount val="22"/>
                <c:pt idx="0">
                  <c:v>142</c:v>
                </c:pt>
                <c:pt idx="1">
                  <c:v>125</c:v>
                </c:pt>
                <c:pt idx="2">
                  <c:v>188</c:v>
                </c:pt>
                <c:pt idx="3">
                  <c:v>137</c:v>
                </c:pt>
                <c:pt idx="4">
                  <c:v>101</c:v>
                </c:pt>
                <c:pt idx="5">
                  <c:v>429</c:v>
                </c:pt>
                <c:pt idx="6">
                  <c:v>264</c:v>
                </c:pt>
                <c:pt idx="7">
                  <c:v>346</c:v>
                </c:pt>
                <c:pt idx="8">
                  <c:v>347</c:v>
                </c:pt>
                <c:pt idx="9">
                  <c:v>139</c:v>
                </c:pt>
                <c:pt idx="10">
                  <c:v>259</c:v>
                </c:pt>
                <c:pt idx="11">
                  <c:v>230</c:v>
                </c:pt>
                <c:pt idx="12">
                  <c:v>32</c:v>
                </c:pt>
                <c:pt idx="13">
                  <c:v>33</c:v>
                </c:pt>
                <c:pt idx="14">
                  <c:v>96</c:v>
                </c:pt>
                <c:pt idx="15">
                  <c:v>35</c:v>
                </c:pt>
                <c:pt idx="16">
                  <c:v>342</c:v>
                </c:pt>
                <c:pt idx="17">
                  <c:v>5</c:v>
                </c:pt>
                <c:pt idx="18">
                  <c:v>574</c:v>
                </c:pt>
                <c:pt idx="19">
                  <c:v>5</c:v>
                </c:pt>
                <c:pt idx="20">
                  <c:v>78</c:v>
                </c:pt>
                <c:pt idx="2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8-4732-8376-A10D64C99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2404464"/>
        <c:axId val="1164790512"/>
      </c:barChart>
      <c:catAx>
        <c:axId val="108240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164790512"/>
        <c:crosses val="autoZero"/>
        <c:auto val="1"/>
        <c:lblAlgn val="ctr"/>
        <c:lblOffset val="100"/>
        <c:noMultiLvlLbl val="0"/>
      </c:catAx>
      <c:valAx>
        <c:axId val="116479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8240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Sayfa1!$C$140</c:f>
              <c:strCache>
                <c:ptCount val="1"/>
                <c:pt idx="0">
                  <c:v>Öbek 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Sayfa1!$B$141:$B$162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Sayfa1!$C$141:$C$162</c:f>
              <c:numCache>
                <c:formatCode>General</c:formatCode>
                <c:ptCount val="22"/>
                <c:pt idx="0">
                  <c:v>156</c:v>
                </c:pt>
                <c:pt idx="1">
                  <c:v>152</c:v>
                </c:pt>
                <c:pt idx="2">
                  <c:v>152</c:v>
                </c:pt>
                <c:pt idx="3">
                  <c:v>133</c:v>
                </c:pt>
                <c:pt idx="4">
                  <c:v>124</c:v>
                </c:pt>
                <c:pt idx="5">
                  <c:v>81</c:v>
                </c:pt>
                <c:pt idx="6">
                  <c:v>636</c:v>
                </c:pt>
                <c:pt idx="7">
                  <c:v>360</c:v>
                </c:pt>
                <c:pt idx="8">
                  <c:v>357</c:v>
                </c:pt>
                <c:pt idx="9">
                  <c:v>697</c:v>
                </c:pt>
                <c:pt idx="10">
                  <c:v>10</c:v>
                </c:pt>
                <c:pt idx="11">
                  <c:v>2</c:v>
                </c:pt>
                <c:pt idx="12">
                  <c:v>6</c:v>
                </c:pt>
                <c:pt idx="13">
                  <c:v>2</c:v>
                </c:pt>
                <c:pt idx="14">
                  <c:v>311</c:v>
                </c:pt>
                <c:pt idx="15">
                  <c:v>41</c:v>
                </c:pt>
                <c:pt idx="16">
                  <c:v>364</c:v>
                </c:pt>
                <c:pt idx="17">
                  <c:v>1</c:v>
                </c:pt>
                <c:pt idx="18">
                  <c:v>419</c:v>
                </c:pt>
                <c:pt idx="19">
                  <c:v>220</c:v>
                </c:pt>
                <c:pt idx="20">
                  <c:v>76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0D-45AA-9893-FF39F9315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029551"/>
        <c:axId val="1597465823"/>
      </c:barChart>
      <c:catAx>
        <c:axId val="161702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597465823"/>
        <c:crosses val="autoZero"/>
        <c:auto val="1"/>
        <c:lblAlgn val="ctr"/>
        <c:lblOffset val="100"/>
        <c:noMultiLvlLbl val="0"/>
      </c:catAx>
      <c:valAx>
        <c:axId val="159746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1702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Sayfa1!$B$2</c:f>
              <c:strCache>
                <c:ptCount val="1"/>
                <c:pt idx="0">
                  <c:v>Ortalama Gelir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Sayfa1!$A$3:$A$10</c:f>
              <c:strCache>
                <c:ptCount val="8"/>
                <c:pt idx="0">
                  <c:v>Öbek 1</c:v>
                </c:pt>
                <c:pt idx="1">
                  <c:v>Öbek 2</c:v>
                </c:pt>
                <c:pt idx="2">
                  <c:v>Öbek 3</c:v>
                </c:pt>
                <c:pt idx="3">
                  <c:v>Öbek 4</c:v>
                </c:pt>
                <c:pt idx="4">
                  <c:v>Öbek 5</c:v>
                </c:pt>
                <c:pt idx="5">
                  <c:v>Öbek 6</c:v>
                </c:pt>
                <c:pt idx="6">
                  <c:v>Öbek 7</c:v>
                </c:pt>
                <c:pt idx="7">
                  <c:v>Öbek 8</c:v>
                </c:pt>
              </c:strCache>
            </c:strRef>
          </c:cat>
          <c:val>
            <c:numRef>
              <c:f>Sayfa1!$B$3:$B$10</c:f>
              <c:numCache>
                <c:formatCode>General</c:formatCode>
                <c:ptCount val="8"/>
                <c:pt idx="0">
                  <c:v>229513.84</c:v>
                </c:pt>
                <c:pt idx="1">
                  <c:v>172827.5</c:v>
                </c:pt>
                <c:pt idx="2">
                  <c:v>327899.09000000003</c:v>
                </c:pt>
                <c:pt idx="3">
                  <c:v>817975.51</c:v>
                </c:pt>
                <c:pt idx="4">
                  <c:v>222224.03</c:v>
                </c:pt>
                <c:pt idx="5" formatCode="#,##0">
                  <c:v>480117.77</c:v>
                </c:pt>
                <c:pt idx="6">
                  <c:v>351949.97</c:v>
                </c:pt>
                <c:pt idx="7">
                  <c:v>255354.92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2D-49C3-B06C-DB0291C90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1825583"/>
        <c:axId val="1340165071"/>
      </c:barChart>
      <c:catAx>
        <c:axId val="1351825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40165071"/>
        <c:crosses val="autoZero"/>
        <c:auto val="1"/>
        <c:lblAlgn val="ctr"/>
        <c:lblOffset val="100"/>
        <c:noMultiLvlLbl val="0"/>
      </c:catAx>
      <c:valAx>
        <c:axId val="134016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51825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tr-TR" dirty="0"/>
              <a:t>Ortalama Sipariş Adedi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Sayfa1!$B$20</c:f>
              <c:strCache>
                <c:ptCount val="1"/>
                <c:pt idx="0">
                  <c:v>Ortalama Sipariş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Sayfa1!$A$21:$A$28</c:f>
              <c:strCache>
                <c:ptCount val="8"/>
                <c:pt idx="0">
                  <c:v>Öbek 1</c:v>
                </c:pt>
                <c:pt idx="1">
                  <c:v>Öbek 2</c:v>
                </c:pt>
                <c:pt idx="2">
                  <c:v>Öbek 3</c:v>
                </c:pt>
                <c:pt idx="3">
                  <c:v>Öbek 4</c:v>
                </c:pt>
                <c:pt idx="4">
                  <c:v>Öbek 5</c:v>
                </c:pt>
                <c:pt idx="5">
                  <c:v>Öbek 6</c:v>
                </c:pt>
                <c:pt idx="6">
                  <c:v>Öbek 7</c:v>
                </c:pt>
                <c:pt idx="7">
                  <c:v>Öbek 8</c:v>
                </c:pt>
              </c:strCache>
            </c:strRef>
          </c:cat>
          <c:val>
            <c:numRef>
              <c:f>Sayfa1!$B$21:$B$28</c:f>
              <c:numCache>
                <c:formatCode>General</c:formatCode>
                <c:ptCount val="8"/>
                <c:pt idx="0">
                  <c:v>5.86</c:v>
                </c:pt>
                <c:pt idx="1">
                  <c:v>20.66</c:v>
                </c:pt>
                <c:pt idx="2">
                  <c:v>15.2</c:v>
                </c:pt>
                <c:pt idx="3">
                  <c:v>38.89</c:v>
                </c:pt>
                <c:pt idx="4">
                  <c:v>10.69</c:v>
                </c:pt>
                <c:pt idx="5">
                  <c:v>29.77</c:v>
                </c:pt>
                <c:pt idx="6">
                  <c:v>20.27</c:v>
                </c:pt>
                <c:pt idx="7">
                  <c:v>49.08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7-4679-89CD-1D57A2A4B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7214559"/>
        <c:axId val="1340152591"/>
      </c:barChart>
      <c:catAx>
        <c:axId val="134721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40152591"/>
        <c:crosses val="autoZero"/>
        <c:auto val="1"/>
        <c:lblAlgn val="ctr"/>
        <c:lblOffset val="100"/>
        <c:noMultiLvlLbl val="0"/>
      </c:catAx>
      <c:valAx>
        <c:axId val="1340152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347214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  <a:latin typeface="Century" panose="02040604050505020304" pitchFamily="18" charset="0"/>
              </a:rPr>
              <a:t>Satın</a:t>
            </a:r>
            <a:r>
              <a:rPr lang="en-US" dirty="0">
                <a:solidFill>
                  <a:schemeClr val="tx1"/>
                </a:solidFill>
                <a:latin typeface="Century" panose="02040604050505020304" pitchFamily="18" charset="0"/>
              </a:rPr>
              <a:t> Al</a:t>
            </a:r>
            <a:r>
              <a:rPr lang="tr-TR" dirty="0">
                <a:solidFill>
                  <a:schemeClr val="tx1"/>
                </a:solidFill>
                <a:latin typeface="Century" panose="02040604050505020304" pitchFamily="18" charset="0"/>
              </a:rPr>
              <a:t>ı</a:t>
            </a:r>
            <a:r>
              <a:rPr lang="en-US" dirty="0">
                <a:solidFill>
                  <a:schemeClr val="tx1"/>
                </a:solidFill>
                <a:latin typeface="Century" panose="02040604050505020304" pitchFamily="18" charset="0"/>
              </a:rPr>
              <a:t>m </a:t>
            </a:r>
            <a:r>
              <a:rPr lang="en-US" dirty="0" err="1">
                <a:solidFill>
                  <a:schemeClr val="tx1"/>
                </a:solidFill>
                <a:latin typeface="Century" panose="02040604050505020304" pitchFamily="18" charset="0"/>
              </a:rPr>
              <a:t>Miktar</a:t>
            </a:r>
            <a:r>
              <a:rPr lang="tr-TR" dirty="0">
                <a:solidFill>
                  <a:schemeClr val="tx1"/>
                </a:solidFill>
                <a:latin typeface="Century" panose="02040604050505020304" pitchFamily="18" charset="0"/>
              </a:rPr>
              <a:t>ı</a:t>
            </a:r>
            <a:endParaRPr lang="en-US" dirty="0">
              <a:solidFill>
                <a:schemeClr val="tx1"/>
              </a:solidFill>
              <a:latin typeface="Century" panose="020406040505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Sayfa1!$E$189</c:f>
              <c:strCache>
                <c:ptCount val="1"/>
                <c:pt idx="0">
                  <c:v>Satın Alim Miktari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Sayfa1!$D$190:$D$197</c:f>
              <c:strCache>
                <c:ptCount val="8"/>
                <c:pt idx="0">
                  <c:v>Öbek 1</c:v>
                </c:pt>
                <c:pt idx="1">
                  <c:v>Öbek 2</c:v>
                </c:pt>
                <c:pt idx="2">
                  <c:v>Öbek 3</c:v>
                </c:pt>
                <c:pt idx="3">
                  <c:v>Öbek 4</c:v>
                </c:pt>
                <c:pt idx="4">
                  <c:v>Öbek 5</c:v>
                </c:pt>
                <c:pt idx="5">
                  <c:v>Öbek 6</c:v>
                </c:pt>
                <c:pt idx="6">
                  <c:v>Öbek 7</c:v>
                </c:pt>
                <c:pt idx="7">
                  <c:v>Öbek 8</c:v>
                </c:pt>
              </c:strCache>
            </c:strRef>
          </c:cat>
          <c:val>
            <c:numRef>
              <c:f>Sayfa1!$E$190:$E$197</c:f>
              <c:numCache>
                <c:formatCode>General</c:formatCode>
                <c:ptCount val="8"/>
                <c:pt idx="0">
                  <c:v>6046</c:v>
                </c:pt>
                <c:pt idx="1">
                  <c:v>4995</c:v>
                </c:pt>
                <c:pt idx="2">
                  <c:v>7360</c:v>
                </c:pt>
                <c:pt idx="3">
                  <c:v>32404</c:v>
                </c:pt>
                <c:pt idx="4">
                  <c:v>4541</c:v>
                </c:pt>
                <c:pt idx="5">
                  <c:v>39439</c:v>
                </c:pt>
                <c:pt idx="6">
                  <c:v>26428</c:v>
                </c:pt>
                <c:pt idx="7">
                  <c:v>9276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FC-4F3B-9407-A16D2611DB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567600"/>
        <c:axId val="378221536"/>
      </c:barChart>
      <c:catAx>
        <c:axId val="55356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tr-TR"/>
          </a:p>
        </c:txPr>
        <c:crossAx val="378221536"/>
        <c:crosses val="autoZero"/>
        <c:auto val="1"/>
        <c:lblAlgn val="ctr"/>
        <c:lblOffset val="100"/>
        <c:noMultiLvlLbl val="0"/>
      </c:catAx>
      <c:valAx>
        <c:axId val="37822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55356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tr-TR" dirty="0">
                <a:latin typeface="Century" panose="02040604050505020304" pitchFamily="18" charset="0"/>
              </a:rPr>
              <a:t>Öbek</a:t>
            </a:r>
            <a:r>
              <a:rPr lang="tr-TR" dirty="0"/>
              <a:t>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Sayfa1!$C$140</c:f>
              <c:strCache>
                <c:ptCount val="1"/>
                <c:pt idx="0">
                  <c:v>Öbek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Sayfa1!$B$141:$B$162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Sayfa1!$C$141:$C$162</c:f>
              <c:numCache>
                <c:formatCode>General</c:formatCode>
                <c:ptCount val="22"/>
                <c:pt idx="0">
                  <c:v>435</c:v>
                </c:pt>
                <c:pt idx="1">
                  <c:v>175</c:v>
                </c:pt>
                <c:pt idx="2">
                  <c:v>49</c:v>
                </c:pt>
                <c:pt idx="3">
                  <c:v>23</c:v>
                </c:pt>
                <c:pt idx="4">
                  <c:v>9</c:v>
                </c:pt>
                <c:pt idx="5">
                  <c:v>403</c:v>
                </c:pt>
                <c:pt idx="6">
                  <c:v>288</c:v>
                </c:pt>
                <c:pt idx="7">
                  <c:v>365</c:v>
                </c:pt>
                <c:pt idx="8">
                  <c:v>326</c:v>
                </c:pt>
                <c:pt idx="9">
                  <c:v>173</c:v>
                </c:pt>
                <c:pt idx="10">
                  <c:v>159</c:v>
                </c:pt>
                <c:pt idx="11">
                  <c:v>169</c:v>
                </c:pt>
                <c:pt idx="12">
                  <c:v>134</c:v>
                </c:pt>
                <c:pt idx="13">
                  <c:v>56</c:v>
                </c:pt>
                <c:pt idx="14">
                  <c:v>258</c:v>
                </c:pt>
                <c:pt idx="15">
                  <c:v>170</c:v>
                </c:pt>
                <c:pt idx="16">
                  <c:v>142</c:v>
                </c:pt>
                <c:pt idx="17">
                  <c:v>121</c:v>
                </c:pt>
                <c:pt idx="18">
                  <c:v>356</c:v>
                </c:pt>
                <c:pt idx="19">
                  <c:v>205</c:v>
                </c:pt>
                <c:pt idx="20">
                  <c:v>127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13-43A2-A8DD-330C600BA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029551"/>
        <c:axId val="1597465823"/>
      </c:barChart>
      <c:catAx>
        <c:axId val="161702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597465823"/>
        <c:crosses val="autoZero"/>
        <c:auto val="1"/>
        <c:lblAlgn val="ctr"/>
        <c:lblOffset val="100"/>
        <c:noMultiLvlLbl val="0"/>
      </c:catAx>
      <c:valAx>
        <c:axId val="159746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1702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Sayfa1!$C$140</c:f>
              <c:strCache>
                <c:ptCount val="1"/>
                <c:pt idx="0">
                  <c:v>Öbek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Sayfa1!$B$141:$B$162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Sayfa1!$C$141:$C$162</c:f>
              <c:numCache>
                <c:formatCode>General</c:formatCode>
                <c:ptCount val="22"/>
                <c:pt idx="0">
                  <c:v>221</c:v>
                </c:pt>
                <c:pt idx="1">
                  <c:v>30</c:v>
                </c:pt>
                <c:pt idx="2">
                  <c:v>211</c:v>
                </c:pt>
                <c:pt idx="3">
                  <c:v>40</c:v>
                </c:pt>
                <c:pt idx="4">
                  <c:v>45</c:v>
                </c:pt>
                <c:pt idx="5">
                  <c:v>424</c:v>
                </c:pt>
                <c:pt idx="6">
                  <c:v>123</c:v>
                </c:pt>
                <c:pt idx="7">
                  <c:v>528</c:v>
                </c:pt>
                <c:pt idx="8">
                  <c:v>19</c:v>
                </c:pt>
                <c:pt idx="9">
                  <c:v>134</c:v>
                </c:pt>
                <c:pt idx="10">
                  <c:v>106</c:v>
                </c:pt>
                <c:pt idx="11">
                  <c:v>109</c:v>
                </c:pt>
                <c:pt idx="12">
                  <c:v>99</c:v>
                </c:pt>
                <c:pt idx="13">
                  <c:v>99</c:v>
                </c:pt>
                <c:pt idx="14">
                  <c:v>203</c:v>
                </c:pt>
                <c:pt idx="15">
                  <c:v>118</c:v>
                </c:pt>
                <c:pt idx="16">
                  <c:v>115</c:v>
                </c:pt>
                <c:pt idx="17">
                  <c:v>111</c:v>
                </c:pt>
                <c:pt idx="18">
                  <c:v>97</c:v>
                </c:pt>
                <c:pt idx="19">
                  <c:v>417</c:v>
                </c:pt>
                <c:pt idx="20">
                  <c:v>29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FA-4338-AC42-242766CD5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029551"/>
        <c:axId val="1597465823"/>
      </c:barChart>
      <c:catAx>
        <c:axId val="161702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597465823"/>
        <c:crosses val="autoZero"/>
        <c:auto val="1"/>
        <c:lblAlgn val="ctr"/>
        <c:lblOffset val="100"/>
        <c:noMultiLvlLbl val="0"/>
      </c:catAx>
      <c:valAx>
        <c:axId val="159746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1702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tr-T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Sayfa1!$C$164</c:f>
              <c:strCache>
                <c:ptCount val="1"/>
                <c:pt idx="0">
                  <c:v>Öbek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Sayfa1!$B$165:$B$186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Sayfa1!$C$165:$C$186</c:f>
              <c:numCache>
                <c:formatCode>General</c:formatCode>
                <c:ptCount val="22"/>
                <c:pt idx="0">
                  <c:v>136</c:v>
                </c:pt>
                <c:pt idx="1">
                  <c:v>3</c:v>
                </c:pt>
                <c:pt idx="2">
                  <c:v>149</c:v>
                </c:pt>
                <c:pt idx="3">
                  <c:v>202</c:v>
                </c:pt>
                <c:pt idx="4">
                  <c:v>205</c:v>
                </c:pt>
                <c:pt idx="5">
                  <c:v>562</c:v>
                </c:pt>
                <c:pt idx="6">
                  <c:v>133</c:v>
                </c:pt>
                <c:pt idx="7">
                  <c:v>69</c:v>
                </c:pt>
                <c:pt idx="8">
                  <c:v>626</c:v>
                </c:pt>
                <c:pt idx="9">
                  <c:v>134</c:v>
                </c:pt>
                <c:pt idx="10">
                  <c:v>148</c:v>
                </c:pt>
                <c:pt idx="11">
                  <c:v>130</c:v>
                </c:pt>
                <c:pt idx="12">
                  <c:v>153</c:v>
                </c:pt>
                <c:pt idx="13">
                  <c:v>130</c:v>
                </c:pt>
                <c:pt idx="14">
                  <c:v>271</c:v>
                </c:pt>
                <c:pt idx="15">
                  <c:v>146</c:v>
                </c:pt>
                <c:pt idx="16">
                  <c:v>215</c:v>
                </c:pt>
                <c:pt idx="17">
                  <c:v>63</c:v>
                </c:pt>
                <c:pt idx="18">
                  <c:v>281</c:v>
                </c:pt>
                <c:pt idx="19">
                  <c:v>124</c:v>
                </c:pt>
                <c:pt idx="20">
                  <c:v>225</c:v>
                </c:pt>
                <c:pt idx="2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F9-425E-AB83-56D1FE747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2404464"/>
        <c:axId val="1164790512"/>
      </c:barChart>
      <c:catAx>
        <c:axId val="108240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164790512"/>
        <c:crosses val="autoZero"/>
        <c:auto val="1"/>
        <c:lblAlgn val="ctr"/>
        <c:lblOffset val="100"/>
        <c:noMultiLvlLbl val="0"/>
      </c:catAx>
      <c:valAx>
        <c:axId val="116479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8240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Sayfa1!$C$140</c:f>
              <c:strCache>
                <c:ptCount val="1"/>
                <c:pt idx="0">
                  <c:v>Öbek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Sayfa1!$B$141:$B$162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Sayfa1!$C$141:$C$162</c:f>
              <c:numCache>
                <c:formatCode>General</c:formatCode>
                <c:ptCount val="22"/>
                <c:pt idx="0">
                  <c:v>156</c:v>
                </c:pt>
                <c:pt idx="1">
                  <c:v>152</c:v>
                </c:pt>
                <c:pt idx="2">
                  <c:v>131</c:v>
                </c:pt>
                <c:pt idx="3">
                  <c:v>128</c:v>
                </c:pt>
                <c:pt idx="4">
                  <c:v>153</c:v>
                </c:pt>
                <c:pt idx="5">
                  <c:v>164</c:v>
                </c:pt>
                <c:pt idx="6">
                  <c:v>556</c:v>
                </c:pt>
                <c:pt idx="7">
                  <c:v>352</c:v>
                </c:pt>
                <c:pt idx="8">
                  <c:v>368</c:v>
                </c:pt>
                <c:pt idx="9">
                  <c:v>292</c:v>
                </c:pt>
                <c:pt idx="10">
                  <c:v>412</c:v>
                </c:pt>
                <c:pt idx="11">
                  <c:v>5</c:v>
                </c:pt>
                <c:pt idx="12">
                  <c:v>9</c:v>
                </c:pt>
                <c:pt idx="13">
                  <c:v>2</c:v>
                </c:pt>
                <c:pt idx="14">
                  <c:v>43</c:v>
                </c:pt>
                <c:pt idx="15">
                  <c:v>27</c:v>
                </c:pt>
                <c:pt idx="16">
                  <c:v>609</c:v>
                </c:pt>
                <c:pt idx="17">
                  <c:v>41</c:v>
                </c:pt>
                <c:pt idx="18">
                  <c:v>363</c:v>
                </c:pt>
                <c:pt idx="19">
                  <c:v>252</c:v>
                </c:pt>
                <c:pt idx="20">
                  <c:v>101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E-420F-83F9-0AADD9716D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029551"/>
        <c:axId val="1597465823"/>
      </c:barChart>
      <c:catAx>
        <c:axId val="161702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597465823"/>
        <c:crosses val="autoZero"/>
        <c:auto val="1"/>
        <c:lblAlgn val="ctr"/>
        <c:lblOffset val="100"/>
        <c:noMultiLvlLbl val="0"/>
      </c:catAx>
      <c:valAx>
        <c:axId val="159746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61702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Sayfa1!$C$164</c:f>
              <c:strCache>
                <c:ptCount val="1"/>
                <c:pt idx="0">
                  <c:v>Öbek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Sayfa1!$B$165:$B$186</c:f>
              <c:strCache>
                <c:ptCount val="22"/>
                <c:pt idx="0">
                  <c:v>Giyim </c:v>
                </c:pt>
                <c:pt idx="1">
                  <c:v>Kozmetik</c:v>
                </c:pt>
                <c:pt idx="2">
                  <c:v>Ev ve Mobilya</c:v>
                </c:pt>
                <c:pt idx="3">
                  <c:v>Elektronik ve Teknolojik Ürünler</c:v>
                </c:pt>
                <c:pt idx="4">
                  <c:v>Spor Malzemeleri</c:v>
                </c:pt>
                <c:pt idx="5">
                  <c:v>Evli</c:v>
                </c:pt>
                <c:pt idx="6">
                  <c:v>Bekar</c:v>
                </c:pt>
                <c:pt idx="7">
                  <c:v>Kadın</c:v>
                </c:pt>
                <c:pt idx="8">
                  <c:v>Erkek</c:v>
                </c:pt>
                <c:pt idx="9">
                  <c:v>18-30</c:v>
                </c:pt>
                <c:pt idx="10">
                  <c:v>31-40</c:v>
                </c:pt>
                <c:pt idx="11">
                  <c:v>41-50</c:v>
                </c:pt>
                <c:pt idx="12">
                  <c:v>51-60</c:v>
                </c:pt>
                <c:pt idx="13">
                  <c:v>&gt;60</c:v>
                </c:pt>
                <c:pt idx="14">
                  <c:v>Kuçuk Sehir</c:v>
                </c:pt>
                <c:pt idx="15">
                  <c:v>Koy veya Kasaba</c:v>
                </c:pt>
                <c:pt idx="16">
                  <c:v>Buyuk Sehir </c:v>
                </c:pt>
                <c:pt idx="17">
                  <c:v> Kirsal   </c:v>
                </c:pt>
                <c:pt idx="18">
                  <c:v>Düzenli Ucretli Bir Isi Var</c:v>
                </c:pt>
                <c:pt idx="19">
                  <c:v>Issiz Duzenli Bir Isi Yok</c:v>
                </c:pt>
                <c:pt idx="20">
                  <c:v>Kendi Isinin Sahibi</c:v>
                </c:pt>
                <c:pt idx="21">
                  <c:v>Emekli</c:v>
                </c:pt>
              </c:strCache>
            </c:strRef>
          </c:cat>
          <c:val>
            <c:numRef>
              <c:f>Sayfa1!$C$165:$C$186</c:f>
              <c:numCache>
                <c:formatCode>General</c:formatCode>
                <c:ptCount val="22"/>
                <c:pt idx="0">
                  <c:v>112</c:v>
                </c:pt>
                <c:pt idx="1">
                  <c:v>74</c:v>
                </c:pt>
                <c:pt idx="2">
                  <c:v>48</c:v>
                </c:pt>
                <c:pt idx="3">
                  <c:v>247</c:v>
                </c:pt>
                <c:pt idx="4">
                  <c:v>225</c:v>
                </c:pt>
                <c:pt idx="5">
                  <c:v>309</c:v>
                </c:pt>
                <c:pt idx="6">
                  <c:v>397</c:v>
                </c:pt>
                <c:pt idx="7">
                  <c:v>130</c:v>
                </c:pt>
                <c:pt idx="8">
                  <c:v>576</c:v>
                </c:pt>
                <c:pt idx="9">
                  <c:v>251</c:v>
                </c:pt>
                <c:pt idx="10">
                  <c:v>350</c:v>
                </c:pt>
                <c:pt idx="11">
                  <c:v>40</c:v>
                </c:pt>
                <c:pt idx="12">
                  <c:v>37</c:v>
                </c:pt>
                <c:pt idx="13">
                  <c:v>28</c:v>
                </c:pt>
                <c:pt idx="14">
                  <c:v>348</c:v>
                </c:pt>
                <c:pt idx="15">
                  <c:v>224</c:v>
                </c:pt>
                <c:pt idx="16">
                  <c:v>133</c:v>
                </c:pt>
                <c:pt idx="17">
                  <c:v>1</c:v>
                </c:pt>
                <c:pt idx="18">
                  <c:v>428</c:v>
                </c:pt>
                <c:pt idx="19">
                  <c:v>119</c:v>
                </c:pt>
                <c:pt idx="20">
                  <c:v>156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4F-4418-854F-EE957A8EDF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2404464"/>
        <c:axId val="1164790512"/>
      </c:barChart>
      <c:catAx>
        <c:axId val="108240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tr-TR"/>
          </a:p>
        </c:txPr>
        <c:crossAx val="1164790512"/>
        <c:crosses val="autoZero"/>
        <c:auto val="1"/>
        <c:lblAlgn val="ctr"/>
        <c:lblOffset val="100"/>
        <c:noMultiLvlLbl val="0"/>
      </c:catAx>
      <c:valAx>
        <c:axId val="116479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8240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20:3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12:30:1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12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23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32:1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45:3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56:2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4T14:58:1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19:24:1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4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8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7,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4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99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99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5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8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49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13" r:id="rId7"/>
    <p:sldLayoutId id="2147483809" r:id="rId8"/>
    <p:sldLayoutId id="2147483810" r:id="rId9"/>
    <p:sldLayoutId id="2147483811" r:id="rId10"/>
    <p:sldLayoutId id="21474838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5F837C5-E901-A208-8189-39ED2741D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tr-TR" dirty="0">
                <a:latin typeface="Century" panose="02040604050505020304" pitchFamily="18" charset="0"/>
              </a:rPr>
              <a:t>DATATHON 2023 FİNAL SUNUMU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8B46B3-B915-ECCA-27D4-713275174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0" y="4112623"/>
            <a:ext cx="5993638" cy="1594839"/>
          </a:xfrm>
        </p:spPr>
        <p:txBody>
          <a:bodyPr>
            <a:normAutofit/>
          </a:bodyPr>
          <a:lstStyle/>
          <a:p>
            <a:r>
              <a:rPr lang="tr-TR" dirty="0">
                <a:latin typeface="Century" panose="02040604050505020304" pitchFamily="18" charset="0"/>
              </a:rPr>
              <a:t>Takım İsmi : </a:t>
            </a:r>
            <a:r>
              <a:rPr lang="tr-TR" dirty="0" err="1">
                <a:latin typeface="Century" panose="02040604050505020304" pitchFamily="18" charset="0"/>
              </a:rPr>
              <a:t>CyberBros</a:t>
            </a:r>
            <a:endParaRPr lang="tr-TR" dirty="0">
              <a:latin typeface="Century" panose="02040604050505020304" pitchFamily="18" charset="0"/>
            </a:endParaRPr>
          </a:p>
          <a:p>
            <a:r>
              <a:rPr lang="tr-TR" dirty="0">
                <a:latin typeface="Century" panose="02040604050505020304" pitchFamily="18" charset="0"/>
              </a:rPr>
              <a:t>Takım Üyeleri : Muhammet Hamza Yavuz</a:t>
            </a:r>
            <a:br>
              <a:rPr lang="tr-TR" dirty="0">
                <a:latin typeface="Century" panose="02040604050505020304" pitchFamily="18" charset="0"/>
              </a:rPr>
            </a:br>
            <a:r>
              <a:rPr lang="tr-TR" dirty="0">
                <a:latin typeface="Century" panose="02040604050505020304" pitchFamily="18" charset="0"/>
              </a:rPr>
              <a:t>                       Muhammed Nihat Aydın</a:t>
            </a:r>
          </a:p>
        </p:txBody>
      </p:sp>
      <p:pic>
        <p:nvPicPr>
          <p:cNvPr id="4" name="Picture 3" descr="havai fişek, hafif içeren bir resim&#10;&#10;Açıklama otomatik olarak düşük güvenilirlik düzeyiyle oluşturuldu">
            <a:extLst>
              <a:ext uri="{FF2B5EF4-FFF2-40B4-BE49-F238E27FC236}">
                <a16:creationId xmlns:a16="http://schemas.microsoft.com/office/drawing/2014/main" id="{5C2335E1-8E74-4D1C-0206-2D5315793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5" r="24385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840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47741D-36A8-4C70-BBA7-B31B9E7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86B748-A671-4409-B64C-3B893982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9604" y="0"/>
            <a:ext cx="2422397" cy="6858000"/>
          </a:xfrm>
          <a:custGeom>
            <a:avLst/>
            <a:gdLst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42723 w 2422397"/>
              <a:gd name="connsiteY94" fmla="*/ 2117686 h 6858000"/>
              <a:gd name="connsiteX95" fmla="*/ 1582995 w 2422397"/>
              <a:gd name="connsiteY95" fmla="*/ 2101627 h 6858000"/>
              <a:gd name="connsiteX96" fmla="*/ 1612413 w 2422397"/>
              <a:gd name="connsiteY96" fmla="*/ 2069584 h 6858000"/>
              <a:gd name="connsiteX97" fmla="*/ 1569289 w 2422397"/>
              <a:gd name="connsiteY97" fmla="*/ 2032263 h 6858000"/>
              <a:gd name="connsiteX98" fmla="*/ 1562841 w 2422397"/>
              <a:gd name="connsiteY98" fmla="*/ 1890085 h 6858000"/>
              <a:gd name="connsiteX99" fmla="*/ 1564944 w 2422397"/>
              <a:gd name="connsiteY99" fmla="*/ 1821321 h 6858000"/>
              <a:gd name="connsiteX100" fmla="*/ 1579022 w 2422397"/>
              <a:gd name="connsiteY100" fmla="*/ 1718757 h 6858000"/>
              <a:gd name="connsiteX101" fmla="*/ 1590196 w 2422397"/>
              <a:gd name="connsiteY101" fmla="*/ 1595914 h 6858000"/>
              <a:gd name="connsiteX102" fmla="*/ 1624363 w 2422397"/>
              <a:gd name="connsiteY102" fmla="*/ 1502483 h 6858000"/>
              <a:gd name="connsiteX103" fmla="*/ 1631539 w 2422397"/>
              <a:gd name="connsiteY103" fmla="*/ 1431520 h 6858000"/>
              <a:gd name="connsiteX104" fmla="*/ 1646296 w 2422397"/>
              <a:gd name="connsiteY104" fmla="*/ 1333057 h 6858000"/>
              <a:gd name="connsiteX105" fmla="*/ 1659787 w 2422397"/>
              <a:gd name="connsiteY105" fmla="*/ 1197540 h 6858000"/>
              <a:gd name="connsiteX106" fmla="*/ 1706993 w 2422397"/>
              <a:gd name="connsiteY106" fmla="*/ 1104797 h 6858000"/>
              <a:gd name="connsiteX107" fmla="*/ 1777273 w 2422397"/>
              <a:gd name="connsiteY107" fmla="*/ 916268 h 6858000"/>
              <a:gd name="connsiteX108" fmla="*/ 1859912 w 2422397"/>
              <a:gd name="connsiteY108" fmla="*/ 775598 h 6858000"/>
              <a:gd name="connsiteX109" fmla="*/ 1911831 w 2422397"/>
              <a:gd name="connsiteY109" fmla="*/ 696577 h 6858000"/>
              <a:gd name="connsiteX110" fmla="*/ 1942209 w 2422397"/>
              <a:gd name="connsiteY110" fmla="*/ 575807 h 6858000"/>
              <a:gd name="connsiteX111" fmla="*/ 1951374 w 2422397"/>
              <a:gd name="connsiteY111" fmla="*/ 556682 h 6858000"/>
              <a:gd name="connsiteX112" fmla="*/ 1951170 w 2422397"/>
              <a:gd name="connsiteY112" fmla="*/ 526639 h 6858000"/>
              <a:gd name="connsiteX113" fmla="*/ 1949059 w 2422397"/>
              <a:gd name="connsiteY113" fmla="*/ 405872 h 6858000"/>
              <a:gd name="connsiteX114" fmla="*/ 1935866 w 2422397"/>
              <a:gd name="connsiteY114" fmla="*/ 307622 h 6858000"/>
              <a:gd name="connsiteX115" fmla="*/ 1967790 w 2422397"/>
              <a:gd name="connsiteY115" fmla="*/ 198682 h 6858000"/>
              <a:gd name="connsiteX116" fmla="*/ 1971093 w 2422397"/>
              <a:gd name="connsiteY116" fmla="*/ 127747 h 6858000"/>
              <a:gd name="connsiteX117" fmla="*/ 1951841 w 2422397"/>
              <a:gd name="connsiteY117" fmla="*/ 4678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01627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849095 w 2422397"/>
              <a:gd name="connsiteY46" fmla="*/ 5305397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62873 w 2422397"/>
              <a:gd name="connsiteY46" fmla="*/ 5269094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57889 w 2422397"/>
              <a:gd name="connsiteY63" fmla="*/ 4481699 h 6858000"/>
              <a:gd name="connsiteX64" fmla="*/ 974975 w 2422397"/>
              <a:gd name="connsiteY64" fmla="*/ 4433921 h 6858000"/>
              <a:gd name="connsiteX65" fmla="*/ 1011638 w 2422397"/>
              <a:gd name="connsiteY65" fmla="*/ 4352312 h 6858000"/>
              <a:gd name="connsiteX66" fmla="*/ 1049579 w 2422397"/>
              <a:gd name="connsiteY66" fmla="*/ 4237953 h 6858000"/>
              <a:gd name="connsiteX67" fmla="*/ 1041314 w 2422397"/>
              <a:gd name="connsiteY67" fmla="*/ 4139706 h 6858000"/>
              <a:gd name="connsiteX68" fmla="*/ 1049328 w 2422397"/>
              <a:gd name="connsiteY68" fmla="*/ 4134671 h 6858000"/>
              <a:gd name="connsiteX69" fmla="*/ 1061133 w 2422397"/>
              <a:gd name="connsiteY69" fmla="*/ 4074160 h 6858000"/>
              <a:gd name="connsiteX70" fmla="*/ 1059121 w 2422397"/>
              <a:gd name="connsiteY70" fmla="*/ 3844497 h 6858000"/>
              <a:gd name="connsiteX71" fmla="*/ 1083386 w 2422397"/>
              <a:gd name="connsiteY71" fmla="*/ 3726730 h 6858000"/>
              <a:gd name="connsiteX72" fmla="*/ 1098990 w 2422397"/>
              <a:gd name="connsiteY72" fmla="*/ 3687782 h 6858000"/>
              <a:gd name="connsiteX73" fmla="*/ 1124701 w 2422397"/>
              <a:gd name="connsiteY73" fmla="*/ 3622348 h 6858000"/>
              <a:gd name="connsiteX74" fmla="*/ 1161137 w 2422397"/>
              <a:gd name="connsiteY74" fmla="*/ 3580464 h 6858000"/>
              <a:gd name="connsiteX75" fmla="*/ 1175812 w 2422397"/>
              <a:gd name="connsiteY75" fmla="*/ 3522969 h 6858000"/>
              <a:gd name="connsiteX76" fmla="*/ 1156951 w 2422397"/>
              <a:gd name="connsiteY76" fmla="*/ 3500538 h 6858000"/>
              <a:gd name="connsiteX77" fmla="*/ 1179877 w 2422397"/>
              <a:gd name="connsiteY77" fmla="*/ 3441984 h 6858000"/>
              <a:gd name="connsiteX78" fmla="*/ 1217096 w 2422397"/>
              <a:gd name="connsiteY78" fmla="*/ 3354156 h 6858000"/>
              <a:gd name="connsiteX79" fmla="*/ 1232811 w 2422397"/>
              <a:gd name="connsiteY79" fmla="*/ 3301153 h 6858000"/>
              <a:gd name="connsiteX80" fmla="*/ 1281985 w 2422397"/>
              <a:gd name="connsiteY80" fmla="*/ 3158933 h 6858000"/>
              <a:gd name="connsiteX81" fmla="*/ 1335997 w 2422397"/>
              <a:gd name="connsiteY81" fmla="*/ 3018423 h 6858000"/>
              <a:gd name="connsiteX82" fmla="*/ 1394864 w 2422397"/>
              <a:gd name="connsiteY82" fmla="*/ 2946152 h 6858000"/>
              <a:gd name="connsiteX83" fmla="*/ 1436360 w 2422397"/>
              <a:gd name="connsiteY83" fmla="*/ 2829469 h 6858000"/>
              <a:gd name="connsiteX84" fmla="*/ 1447242 w 2422397"/>
              <a:gd name="connsiteY84" fmla="*/ 2811546 h 6858000"/>
              <a:gd name="connsiteX85" fmla="*/ 1449881 w 2422397"/>
              <a:gd name="connsiteY85" fmla="*/ 2781535 h 6858000"/>
              <a:gd name="connsiteX86" fmla="*/ 1459218 w 2422397"/>
              <a:gd name="connsiteY86" fmla="*/ 2660724 h 6858000"/>
              <a:gd name="connsiteX87" fmla="*/ 1455455 w 2422397"/>
              <a:gd name="connsiteY87" fmla="*/ 2560980 h 6858000"/>
              <a:gd name="connsiteX88" fmla="*/ 1497362 w 2422397"/>
              <a:gd name="connsiteY88" fmla="*/ 2456303 h 6858000"/>
              <a:gd name="connsiteX89" fmla="*/ 1507343 w 2422397"/>
              <a:gd name="connsiteY89" fmla="*/ 2385923 h 6858000"/>
              <a:gd name="connsiteX90" fmla="*/ 1540772 w 2422397"/>
              <a:gd name="connsiteY90" fmla="*/ 2256097 h 6858000"/>
              <a:gd name="connsiteX91" fmla="*/ 1569381 w 2422397"/>
              <a:gd name="connsiteY91" fmla="*/ 2165158 h 6858000"/>
              <a:gd name="connsiteX92" fmla="*/ 1576109 w 2422397"/>
              <a:gd name="connsiteY92" fmla="*/ 2078660 h 6858000"/>
              <a:gd name="connsiteX93" fmla="*/ 1564751 w 2422397"/>
              <a:gd name="connsiteY93" fmla="*/ 2009574 h 6858000"/>
              <a:gd name="connsiteX94" fmla="*/ 1571917 w 2422397"/>
              <a:gd name="connsiteY94" fmla="*/ 1903700 h 6858000"/>
              <a:gd name="connsiteX95" fmla="*/ 1564944 w 2422397"/>
              <a:gd name="connsiteY95" fmla="*/ 1821321 h 6858000"/>
              <a:gd name="connsiteX96" fmla="*/ 1579022 w 2422397"/>
              <a:gd name="connsiteY96" fmla="*/ 1718757 h 6858000"/>
              <a:gd name="connsiteX97" fmla="*/ 1590196 w 2422397"/>
              <a:gd name="connsiteY97" fmla="*/ 1595914 h 6858000"/>
              <a:gd name="connsiteX98" fmla="*/ 1624363 w 2422397"/>
              <a:gd name="connsiteY98" fmla="*/ 1502483 h 6858000"/>
              <a:gd name="connsiteX99" fmla="*/ 1631539 w 2422397"/>
              <a:gd name="connsiteY99" fmla="*/ 1431520 h 6858000"/>
              <a:gd name="connsiteX100" fmla="*/ 1646296 w 2422397"/>
              <a:gd name="connsiteY100" fmla="*/ 1333057 h 6858000"/>
              <a:gd name="connsiteX101" fmla="*/ 1696091 w 2422397"/>
              <a:gd name="connsiteY101" fmla="*/ 1202078 h 6858000"/>
              <a:gd name="connsiteX102" fmla="*/ 1706993 w 2422397"/>
              <a:gd name="connsiteY102" fmla="*/ 1104797 h 6858000"/>
              <a:gd name="connsiteX103" fmla="*/ 1777273 w 2422397"/>
              <a:gd name="connsiteY103" fmla="*/ 916268 h 6858000"/>
              <a:gd name="connsiteX104" fmla="*/ 1850836 w 2422397"/>
              <a:gd name="connsiteY104" fmla="*/ 825516 h 6858000"/>
              <a:gd name="connsiteX105" fmla="*/ 1911831 w 2422397"/>
              <a:gd name="connsiteY105" fmla="*/ 696577 h 6858000"/>
              <a:gd name="connsiteX106" fmla="*/ 1942209 w 2422397"/>
              <a:gd name="connsiteY106" fmla="*/ 575807 h 6858000"/>
              <a:gd name="connsiteX107" fmla="*/ 1951374 w 2422397"/>
              <a:gd name="connsiteY107" fmla="*/ 556682 h 6858000"/>
              <a:gd name="connsiteX108" fmla="*/ 1951170 w 2422397"/>
              <a:gd name="connsiteY108" fmla="*/ 526639 h 6858000"/>
              <a:gd name="connsiteX109" fmla="*/ 1949059 w 2422397"/>
              <a:gd name="connsiteY109" fmla="*/ 405872 h 6858000"/>
              <a:gd name="connsiteX110" fmla="*/ 1954018 w 2422397"/>
              <a:gd name="connsiteY110" fmla="*/ 307622 h 6858000"/>
              <a:gd name="connsiteX111" fmla="*/ 1967790 w 2422397"/>
              <a:gd name="connsiteY111" fmla="*/ 198682 h 6858000"/>
              <a:gd name="connsiteX112" fmla="*/ 1971093 w 2422397"/>
              <a:gd name="connsiteY112" fmla="*/ 127747 h 6858000"/>
              <a:gd name="connsiteX113" fmla="*/ 1951841 w 2422397"/>
              <a:gd name="connsiteY113" fmla="*/ 4678 h 6858000"/>
              <a:gd name="connsiteX114" fmla="*/ 1953649 w 2422397"/>
              <a:gd name="connsiteY11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57889 w 2422397"/>
              <a:gd name="connsiteY62" fmla="*/ 4481699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1011638 w 2422397"/>
              <a:gd name="connsiteY63" fmla="*/ 4352312 h 6858000"/>
              <a:gd name="connsiteX64" fmla="*/ 1049579 w 2422397"/>
              <a:gd name="connsiteY64" fmla="*/ 4237953 h 6858000"/>
              <a:gd name="connsiteX65" fmla="*/ 1041314 w 2422397"/>
              <a:gd name="connsiteY65" fmla="*/ 4139706 h 6858000"/>
              <a:gd name="connsiteX66" fmla="*/ 1049328 w 2422397"/>
              <a:gd name="connsiteY66" fmla="*/ 4134671 h 6858000"/>
              <a:gd name="connsiteX67" fmla="*/ 1061133 w 2422397"/>
              <a:gd name="connsiteY67" fmla="*/ 4074160 h 6858000"/>
              <a:gd name="connsiteX68" fmla="*/ 1059121 w 2422397"/>
              <a:gd name="connsiteY68" fmla="*/ 3844497 h 6858000"/>
              <a:gd name="connsiteX69" fmla="*/ 1083386 w 2422397"/>
              <a:gd name="connsiteY69" fmla="*/ 3726730 h 6858000"/>
              <a:gd name="connsiteX70" fmla="*/ 1098990 w 2422397"/>
              <a:gd name="connsiteY70" fmla="*/ 3687782 h 6858000"/>
              <a:gd name="connsiteX71" fmla="*/ 1124701 w 2422397"/>
              <a:gd name="connsiteY71" fmla="*/ 3622348 h 6858000"/>
              <a:gd name="connsiteX72" fmla="*/ 1161137 w 2422397"/>
              <a:gd name="connsiteY72" fmla="*/ 3580464 h 6858000"/>
              <a:gd name="connsiteX73" fmla="*/ 1175812 w 2422397"/>
              <a:gd name="connsiteY73" fmla="*/ 3522969 h 6858000"/>
              <a:gd name="connsiteX74" fmla="*/ 1156951 w 2422397"/>
              <a:gd name="connsiteY74" fmla="*/ 3500538 h 6858000"/>
              <a:gd name="connsiteX75" fmla="*/ 1179877 w 2422397"/>
              <a:gd name="connsiteY75" fmla="*/ 3441984 h 6858000"/>
              <a:gd name="connsiteX76" fmla="*/ 1217096 w 2422397"/>
              <a:gd name="connsiteY76" fmla="*/ 3354156 h 6858000"/>
              <a:gd name="connsiteX77" fmla="*/ 1232811 w 2422397"/>
              <a:gd name="connsiteY77" fmla="*/ 3301153 h 6858000"/>
              <a:gd name="connsiteX78" fmla="*/ 1281985 w 2422397"/>
              <a:gd name="connsiteY78" fmla="*/ 3158933 h 6858000"/>
              <a:gd name="connsiteX79" fmla="*/ 1335997 w 2422397"/>
              <a:gd name="connsiteY79" fmla="*/ 3018423 h 6858000"/>
              <a:gd name="connsiteX80" fmla="*/ 1394864 w 2422397"/>
              <a:gd name="connsiteY80" fmla="*/ 2946152 h 6858000"/>
              <a:gd name="connsiteX81" fmla="*/ 1436360 w 2422397"/>
              <a:gd name="connsiteY81" fmla="*/ 2829469 h 6858000"/>
              <a:gd name="connsiteX82" fmla="*/ 1447242 w 2422397"/>
              <a:gd name="connsiteY82" fmla="*/ 2811546 h 6858000"/>
              <a:gd name="connsiteX83" fmla="*/ 1449881 w 2422397"/>
              <a:gd name="connsiteY83" fmla="*/ 2781535 h 6858000"/>
              <a:gd name="connsiteX84" fmla="*/ 1459218 w 2422397"/>
              <a:gd name="connsiteY84" fmla="*/ 2660724 h 6858000"/>
              <a:gd name="connsiteX85" fmla="*/ 1455455 w 2422397"/>
              <a:gd name="connsiteY85" fmla="*/ 2560980 h 6858000"/>
              <a:gd name="connsiteX86" fmla="*/ 1497362 w 2422397"/>
              <a:gd name="connsiteY86" fmla="*/ 2456303 h 6858000"/>
              <a:gd name="connsiteX87" fmla="*/ 1507343 w 2422397"/>
              <a:gd name="connsiteY87" fmla="*/ 2385923 h 6858000"/>
              <a:gd name="connsiteX88" fmla="*/ 1540772 w 2422397"/>
              <a:gd name="connsiteY88" fmla="*/ 2256097 h 6858000"/>
              <a:gd name="connsiteX89" fmla="*/ 1569381 w 2422397"/>
              <a:gd name="connsiteY89" fmla="*/ 2165158 h 6858000"/>
              <a:gd name="connsiteX90" fmla="*/ 1576109 w 2422397"/>
              <a:gd name="connsiteY90" fmla="*/ 2078660 h 6858000"/>
              <a:gd name="connsiteX91" fmla="*/ 1564751 w 2422397"/>
              <a:gd name="connsiteY91" fmla="*/ 2009574 h 6858000"/>
              <a:gd name="connsiteX92" fmla="*/ 1571917 w 2422397"/>
              <a:gd name="connsiteY92" fmla="*/ 1903700 h 6858000"/>
              <a:gd name="connsiteX93" fmla="*/ 1564944 w 2422397"/>
              <a:gd name="connsiteY93" fmla="*/ 1821321 h 6858000"/>
              <a:gd name="connsiteX94" fmla="*/ 1579022 w 2422397"/>
              <a:gd name="connsiteY94" fmla="*/ 1718757 h 6858000"/>
              <a:gd name="connsiteX95" fmla="*/ 1590196 w 2422397"/>
              <a:gd name="connsiteY95" fmla="*/ 1595914 h 6858000"/>
              <a:gd name="connsiteX96" fmla="*/ 1624363 w 2422397"/>
              <a:gd name="connsiteY96" fmla="*/ 1502483 h 6858000"/>
              <a:gd name="connsiteX97" fmla="*/ 1631539 w 2422397"/>
              <a:gd name="connsiteY97" fmla="*/ 1431520 h 6858000"/>
              <a:gd name="connsiteX98" fmla="*/ 1646296 w 2422397"/>
              <a:gd name="connsiteY98" fmla="*/ 1333057 h 6858000"/>
              <a:gd name="connsiteX99" fmla="*/ 1696091 w 2422397"/>
              <a:gd name="connsiteY99" fmla="*/ 1202078 h 6858000"/>
              <a:gd name="connsiteX100" fmla="*/ 1706993 w 2422397"/>
              <a:gd name="connsiteY100" fmla="*/ 1104797 h 6858000"/>
              <a:gd name="connsiteX101" fmla="*/ 1777273 w 2422397"/>
              <a:gd name="connsiteY101" fmla="*/ 916268 h 6858000"/>
              <a:gd name="connsiteX102" fmla="*/ 1850836 w 2422397"/>
              <a:gd name="connsiteY102" fmla="*/ 825516 h 6858000"/>
              <a:gd name="connsiteX103" fmla="*/ 1911831 w 2422397"/>
              <a:gd name="connsiteY103" fmla="*/ 696577 h 6858000"/>
              <a:gd name="connsiteX104" fmla="*/ 1942209 w 2422397"/>
              <a:gd name="connsiteY104" fmla="*/ 575807 h 6858000"/>
              <a:gd name="connsiteX105" fmla="*/ 1951374 w 2422397"/>
              <a:gd name="connsiteY105" fmla="*/ 556682 h 6858000"/>
              <a:gd name="connsiteX106" fmla="*/ 1951170 w 2422397"/>
              <a:gd name="connsiteY106" fmla="*/ 526639 h 6858000"/>
              <a:gd name="connsiteX107" fmla="*/ 1949059 w 2422397"/>
              <a:gd name="connsiteY107" fmla="*/ 405872 h 6858000"/>
              <a:gd name="connsiteX108" fmla="*/ 1954018 w 2422397"/>
              <a:gd name="connsiteY108" fmla="*/ 307622 h 6858000"/>
              <a:gd name="connsiteX109" fmla="*/ 1967790 w 2422397"/>
              <a:gd name="connsiteY109" fmla="*/ 198682 h 6858000"/>
              <a:gd name="connsiteX110" fmla="*/ 1971093 w 2422397"/>
              <a:gd name="connsiteY110" fmla="*/ 127747 h 6858000"/>
              <a:gd name="connsiteX111" fmla="*/ 1951841 w 2422397"/>
              <a:gd name="connsiteY111" fmla="*/ 4678 h 6858000"/>
              <a:gd name="connsiteX112" fmla="*/ 1953649 w 2422397"/>
              <a:gd name="connsiteY11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0651 w 2422397"/>
              <a:gd name="connsiteY38" fmla="*/ 5331990 h 6858000"/>
              <a:gd name="connsiteX39" fmla="*/ 725358 w 2422397"/>
              <a:gd name="connsiteY39" fmla="*/ 5309193 h 6858000"/>
              <a:gd name="connsiteX40" fmla="*/ 726926 w 2422397"/>
              <a:gd name="connsiteY40" fmla="*/ 5311182 h 6858000"/>
              <a:gd name="connsiteX41" fmla="*/ 727761 w 2422397"/>
              <a:gd name="connsiteY41" fmla="*/ 5304702 h 6858000"/>
              <a:gd name="connsiteX42" fmla="*/ 732974 w 2422397"/>
              <a:gd name="connsiteY42" fmla="*/ 5303522 h 6858000"/>
              <a:gd name="connsiteX43" fmla="*/ 762873 w 2422397"/>
              <a:gd name="connsiteY43" fmla="*/ 5269094 h 6858000"/>
              <a:gd name="connsiteX44" fmla="*/ 784867 w 2422397"/>
              <a:gd name="connsiteY44" fmla="*/ 5235785 h 6858000"/>
              <a:gd name="connsiteX45" fmla="*/ 796271 w 2422397"/>
              <a:gd name="connsiteY45" fmla="*/ 5175473 h 6858000"/>
              <a:gd name="connsiteX46" fmla="*/ 821529 w 2422397"/>
              <a:gd name="connsiteY46" fmla="*/ 5012929 h 6858000"/>
              <a:gd name="connsiteX47" fmla="*/ 846340 w 2422397"/>
              <a:gd name="connsiteY47" fmla="*/ 4944976 h 6858000"/>
              <a:gd name="connsiteX48" fmla="*/ 840157 w 2422397"/>
              <a:gd name="connsiteY48" fmla="*/ 4872869 h 6858000"/>
              <a:gd name="connsiteX49" fmla="*/ 855718 w 2422397"/>
              <a:gd name="connsiteY49" fmla="*/ 4850916 h 6858000"/>
              <a:gd name="connsiteX50" fmla="*/ 858709 w 2422397"/>
              <a:gd name="connsiteY50" fmla="*/ 4847264 h 6858000"/>
              <a:gd name="connsiteX51" fmla="*/ 863990 w 2422397"/>
              <a:gd name="connsiteY51" fmla="*/ 4829718 h 6858000"/>
              <a:gd name="connsiteX52" fmla="*/ 873842 w 2422397"/>
              <a:gd name="connsiteY52" fmla="*/ 4828439 h 6858000"/>
              <a:gd name="connsiteX53" fmla="*/ 887779 w 2422397"/>
              <a:gd name="connsiteY53" fmla="*/ 4804655 h 6858000"/>
              <a:gd name="connsiteX54" fmla="*/ 893894 w 2422397"/>
              <a:gd name="connsiteY54" fmla="*/ 4777060 h 6858000"/>
              <a:gd name="connsiteX55" fmla="*/ 883546 w 2422397"/>
              <a:gd name="connsiteY55" fmla="*/ 4777089 h 6858000"/>
              <a:gd name="connsiteX56" fmla="*/ 883812 w 2422397"/>
              <a:gd name="connsiteY56" fmla="*/ 4774559 h 6858000"/>
              <a:gd name="connsiteX57" fmla="*/ 903401 w 2422397"/>
              <a:gd name="connsiteY57" fmla="*/ 4679442 h 6858000"/>
              <a:gd name="connsiteX58" fmla="*/ 916253 w 2422397"/>
              <a:gd name="connsiteY58" fmla="*/ 4651970 h 6858000"/>
              <a:gd name="connsiteX59" fmla="*/ 922608 w 2422397"/>
              <a:gd name="connsiteY59" fmla="*/ 4649785 h 6858000"/>
              <a:gd name="connsiteX60" fmla="*/ 924139 w 2422397"/>
              <a:gd name="connsiteY60" fmla="*/ 4631605 h 6858000"/>
              <a:gd name="connsiteX61" fmla="*/ 985938 w 2422397"/>
              <a:gd name="connsiteY61" fmla="*/ 4515358 h 6858000"/>
              <a:gd name="connsiteX62" fmla="*/ 1011638 w 2422397"/>
              <a:gd name="connsiteY62" fmla="*/ 4352312 h 6858000"/>
              <a:gd name="connsiteX63" fmla="*/ 1049579 w 2422397"/>
              <a:gd name="connsiteY63" fmla="*/ 4237953 h 6858000"/>
              <a:gd name="connsiteX64" fmla="*/ 1041314 w 2422397"/>
              <a:gd name="connsiteY64" fmla="*/ 4139706 h 6858000"/>
              <a:gd name="connsiteX65" fmla="*/ 1049328 w 2422397"/>
              <a:gd name="connsiteY65" fmla="*/ 4134671 h 6858000"/>
              <a:gd name="connsiteX66" fmla="*/ 1061133 w 2422397"/>
              <a:gd name="connsiteY66" fmla="*/ 4074160 h 6858000"/>
              <a:gd name="connsiteX67" fmla="*/ 1059121 w 2422397"/>
              <a:gd name="connsiteY67" fmla="*/ 3844497 h 6858000"/>
              <a:gd name="connsiteX68" fmla="*/ 1083386 w 2422397"/>
              <a:gd name="connsiteY68" fmla="*/ 3726730 h 6858000"/>
              <a:gd name="connsiteX69" fmla="*/ 1098990 w 2422397"/>
              <a:gd name="connsiteY69" fmla="*/ 3687782 h 6858000"/>
              <a:gd name="connsiteX70" fmla="*/ 1124701 w 2422397"/>
              <a:gd name="connsiteY70" fmla="*/ 3622348 h 6858000"/>
              <a:gd name="connsiteX71" fmla="*/ 1161137 w 2422397"/>
              <a:gd name="connsiteY71" fmla="*/ 3580464 h 6858000"/>
              <a:gd name="connsiteX72" fmla="*/ 1175812 w 2422397"/>
              <a:gd name="connsiteY72" fmla="*/ 3522969 h 6858000"/>
              <a:gd name="connsiteX73" fmla="*/ 1156951 w 2422397"/>
              <a:gd name="connsiteY73" fmla="*/ 3500538 h 6858000"/>
              <a:gd name="connsiteX74" fmla="*/ 1179877 w 2422397"/>
              <a:gd name="connsiteY74" fmla="*/ 3441984 h 6858000"/>
              <a:gd name="connsiteX75" fmla="*/ 1217096 w 2422397"/>
              <a:gd name="connsiteY75" fmla="*/ 3354156 h 6858000"/>
              <a:gd name="connsiteX76" fmla="*/ 1232811 w 2422397"/>
              <a:gd name="connsiteY76" fmla="*/ 3301153 h 6858000"/>
              <a:gd name="connsiteX77" fmla="*/ 1281985 w 2422397"/>
              <a:gd name="connsiteY77" fmla="*/ 3158933 h 6858000"/>
              <a:gd name="connsiteX78" fmla="*/ 1335997 w 2422397"/>
              <a:gd name="connsiteY78" fmla="*/ 3018423 h 6858000"/>
              <a:gd name="connsiteX79" fmla="*/ 1394864 w 2422397"/>
              <a:gd name="connsiteY79" fmla="*/ 2946152 h 6858000"/>
              <a:gd name="connsiteX80" fmla="*/ 1436360 w 2422397"/>
              <a:gd name="connsiteY80" fmla="*/ 2829469 h 6858000"/>
              <a:gd name="connsiteX81" fmla="*/ 1447242 w 2422397"/>
              <a:gd name="connsiteY81" fmla="*/ 2811546 h 6858000"/>
              <a:gd name="connsiteX82" fmla="*/ 1449881 w 2422397"/>
              <a:gd name="connsiteY82" fmla="*/ 2781535 h 6858000"/>
              <a:gd name="connsiteX83" fmla="*/ 1459218 w 2422397"/>
              <a:gd name="connsiteY83" fmla="*/ 2660724 h 6858000"/>
              <a:gd name="connsiteX84" fmla="*/ 1455455 w 2422397"/>
              <a:gd name="connsiteY84" fmla="*/ 2560980 h 6858000"/>
              <a:gd name="connsiteX85" fmla="*/ 1497362 w 2422397"/>
              <a:gd name="connsiteY85" fmla="*/ 2456303 h 6858000"/>
              <a:gd name="connsiteX86" fmla="*/ 1507343 w 2422397"/>
              <a:gd name="connsiteY86" fmla="*/ 2385923 h 6858000"/>
              <a:gd name="connsiteX87" fmla="*/ 1540772 w 2422397"/>
              <a:gd name="connsiteY87" fmla="*/ 2256097 h 6858000"/>
              <a:gd name="connsiteX88" fmla="*/ 1569381 w 2422397"/>
              <a:gd name="connsiteY88" fmla="*/ 2165158 h 6858000"/>
              <a:gd name="connsiteX89" fmla="*/ 1576109 w 2422397"/>
              <a:gd name="connsiteY89" fmla="*/ 2078660 h 6858000"/>
              <a:gd name="connsiteX90" fmla="*/ 1564751 w 2422397"/>
              <a:gd name="connsiteY90" fmla="*/ 2009574 h 6858000"/>
              <a:gd name="connsiteX91" fmla="*/ 1571917 w 2422397"/>
              <a:gd name="connsiteY91" fmla="*/ 1903700 h 6858000"/>
              <a:gd name="connsiteX92" fmla="*/ 1564944 w 2422397"/>
              <a:gd name="connsiteY92" fmla="*/ 1821321 h 6858000"/>
              <a:gd name="connsiteX93" fmla="*/ 1579022 w 2422397"/>
              <a:gd name="connsiteY93" fmla="*/ 1718757 h 6858000"/>
              <a:gd name="connsiteX94" fmla="*/ 1590196 w 2422397"/>
              <a:gd name="connsiteY94" fmla="*/ 1595914 h 6858000"/>
              <a:gd name="connsiteX95" fmla="*/ 1624363 w 2422397"/>
              <a:gd name="connsiteY95" fmla="*/ 1502483 h 6858000"/>
              <a:gd name="connsiteX96" fmla="*/ 1631539 w 2422397"/>
              <a:gd name="connsiteY96" fmla="*/ 1431520 h 6858000"/>
              <a:gd name="connsiteX97" fmla="*/ 1646296 w 2422397"/>
              <a:gd name="connsiteY97" fmla="*/ 1333057 h 6858000"/>
              <a:gd name="connsiteX98" fmla="*/ 1696091 w 2422397"/>
              <a:gd name="connsiteY98" fmla="*/ 1202078 h 6858000"/>
              <a:gd name="connsiteX99" fmla="*/ 1706993 w 2422397"/>
              <a:gd name="connsiteY99" fmla="*/ 1104797 h 6858000"/>
              <a:gd name="connsiteX100" fmla="*/ 1777273 w 2422397"/>
              <a:gd name="connsiteY100" fmla="*/ 916268 h 6858000"/>
              <a:gd name="connsiteX101" fmla="*/ 1850836 w 2422397"/>
              <a:gd name="connsiteY101" fmla="*/ 825516 h 6858000"/>
              <a:gd name="connsiteX102" fmla="*/ 1911831 w 2422397"/>
              <a:gd name="connsiteY102" fmla="*/ 696577 h 6858000"/>
              <a:gd name="connsiteX103" fmla="*/ 1942209 w 2422397"/>
              <a:gd name="connsiteY103" fmla="*/ 575807 h 6858000"/>
              <a:gd name="connsiteX104" fmla="*/ 1951374 w 2422397"/>
              <a:gd name="connsiteY104" fmla="*/ 556682 h 6858000"/>
              <a:gd name="connsiteX105" fmla="*/ 1951170 w 2422397"/>
              <a:gd name="connsiteY105" fmla="*/ 526639 h 6858000"/>
              <a:gd name="connsiteX106" fmla="*/ 1949059 w 2422397"/>
              <a:gd name="connsiteY106" fmla="*/ 405872 h 6858000"/>
              <a:gd name="connsiteX107" fmla="*/ 1954018 w 2422397"/>
              <a:gd name="connsiteY107" fmla="*/ 307622 h 6858000"/>
              <a:gd name="connsiteX108" fmla="*/ 1967790 w 2422397"/>
              <a:gd name="connsiteY108" fmla="*/ 198682 h 6858000"/>
              <a:gd name="connsiteX109" fmla="*/ 1971093 w 2422397"/>
              <a:gd name="connsiteY109" fmla="*/ 127747 h 6858000"/>
              <a:gd name="connsiteX110" fmla="*/ 1951841 w 2422397"/>
              <a:gd name="connsiteY110" fmla="*/ 4678 h 6858000"/>
              <a:gd name="connsiteX111" fmla="*/ 1953649 w 2422397"/>
              <a:gd name="connsiteY11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54861 w 2422397"/>
              <a:gd name="connsiteY35" fmla="*/ 5538948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68724 w 2422397"/>
              <a:gd name="connsiteY9" fmla="*/ 6547069 h 6858000"/>
              <a:gd name="connsiteX10" fmla="*/ 199197 w 2422397"/>
              <a:gd name="connsiteY10" fmla="*/ 6509743 h 6858000"/>
              <a:gd name="connsiteX11" fmla="*/ 247224 w 2422397"/>
              <a:gd name="connsiteY11" fmla="*/ 6455839 h 6858000"/>
              <a:gd name="connsiteX12" fmla="*/ 270687 w 2422397"/>
              <a:gd name="connsiteY12" fmla="*/ 6418363 h 6858000"/>
              <a:gd name="connsiteX13" fmla="*/ 339376 w 2422397"/>
              <a:gd name="connsiteY13" fmla="*/ 6322934 h 6858000"/>
              <a:gd name="connsiteX14" fmla="*/ 393529 w 2422397"/>
              <a:gd name="connsiteY14" fmla="*/ 6259863 h 6858000"/>
              <a:gd name="connsiteX15" fmla="*/ 443949 w 2422397"/>
              <a:gd name="connsiteY15" fmla="*/ 6218313 h 6858000"/>
              <a:gd name="connsiteX16" fmla="*/ 478259 w 2422397"/>
              <a:gd name="connsiteY16" fmla="*/ 6183918 h 6858000"/>
              <a:gd name="connsiteX17" fmla="*/ 482177 w 2422397"/>
              <a:gd name="connsiteY17" fmla="*/ 6173358 h 6858000"/>
              <a:gd name="connsiteX18" fmla="*/ 482556 w 2422397"/>
              <a:gd name="connsiteY18" fmla="*/ 6173443 h 6858000"/>
              <a:gd name="connsiteX19" fmla="*/ 485673 w 2422397"/>
              <a:gd name="connsiteY19" fmla="*/ 6162875 h 6858000"/>
              <a:gd name="connsiteX20" fmla="*/ 524588 w 2422397"/>
              <a:gd name="connsiteY20" fmla="*/ 6111327 h 6858000"/>
              <a:gd name="connsiteX21" fmla="*/ 547843 w 2422397"/>
              <a:gd name="connsiteY21" fmla="*/ 6075666 h 6858000"/>
              <a:gd name="connsiteX22" fmla="*/ 562259 w 2422397"/>
              <a:gd name="connsiteY22" fmla="*/ 6054865 h 6858000"/>
              <a:gd name="connsiteX23" fmla="*/ 571463 w 2422397"/>
              <a:gd name="connsiteY23" fmla="*/ 6045606 h 6858000"/>
              <a:gd name="connsiteX24" fmla="*/ 573012 w 2422397"/>
              <a:gd name="connsiteY24" fmla="*/ 6046223 h 6858000"/>
              <a:gd name="connsiteX25" fmla="*/ 584071 w 2422397"/>
              <a:gd name="connsiteY25" fmla="*/ 5992286 h 6858000"/>
              <a:gd name="connsiteX26" fmla="*/ 587812 w 2422397"/>
              <a:gd name="connsiteY26" fmla="*/ 5987907 h 6858000"/>
              <a:gd name="connsiteX27" fmla="*/ 592115 w 2422397"/>
              <a:gd name="connsiteY27" fmla="*/ 5949187 h 6858000"/>
              <a:gd name="connsiteX28" fmla="*/ 595889 w 2422397"/>
              <a:gd name="connsiteY28" fmla="*/ 5931081 h 6858000"/>
              <a:gd name="connsiteX29" fmla="*/ 593758 w 2422397"/>
              <a:gd name="connsiteY29" fmla="*/ 5922047 h 6858000"/>
              <a:gd name="connsiteX30" fmla="*/ 600949 w 2422397"/>
              <a:gd name="connsiteY30" fmla="*/ 5897316 h 6858000"/>
              <a:gd name="connsiteX31" fmla="*/ 602981 w 2422397"/>
              <a:gd name="connsiteY31" fmla="*/ 5895955 h 6858000"/>
              <a:gd name="connsiteX32" fmla="*/ 604430 w 2422397"/>
              <a:gd name="connsiteY32" fmla="*/ 5870052 h 6858000"/>
              <a:gd name="connsiteX33" fmla="*/ 631983 w 2422397"/>
              <a:gd name="connsiteY33" fmla="*/ 5814475 h 6858000"/>
              <a:gd name="connsiteX34" fmla="*/ 654861 w 2422397"/>
              <a:gd name="connsiteY34" fmla="*/ 5538948 h 6858000"/>
              <a:gd name="connsiteX35" fmla="*/ 723657 w 2422397"/>
              <a:gd name="connsiteY35" fmla="*/ 5356170 h 6858000"/>
              <a:gd name="connsiteX36" fmla="*/ 723661 w 2422397"/>
              <a:gd name="connsiteY36" fmla="*/ 5356076 h 6858000"/>
              <a:gd name="connsiteX37" fmla="*/ 725358 w 2422397"/>
              <a:gd name="connsiteY37" fmla="*/ 5309193 h 6858000"/>
              <a:gd name="connsiteX38" fmla="*/ 726926 w 2422397"/>
              <a:gd name="connsiteY38" fmla="*/ 5311182 h 6858000"/>
              <a:gd name="connsiteX39" fmla="*/ 727761 w 2422397"/>
              <a:gd name="connsiteY39" fmla="*/ 5304702 h 6858000"/>
              <a:gd name="connsiteX40" fmla="*/ 732974 w 2422397"/>
              <a:gd name="connsiteY40" fmla="*/ 5303522 h 6858000"/>
              <a:gd name="connsiteX41" fmla="*/ 762873 w 2422397"/>
              <a:gd name="connsiteY41" fmla="*/ 5269094 h 6858000"/>
              <a:gd name="connsiteX42" fmla="*/ 784867 w 2422397"/>
              <a:gd name="connsiteY42" fmla="*/ 5235785 h 6858000"/>
              <a:gd name="connsiteX43" fmla="*/ 796271 w 2422397"/>
              <a:gd name="connsiteY43" fmla="*/ 5175473 h 6858000"/>
              <a:gd name="connsiteX44" fmla="*/ 821529 w 2422397"/>
              <a:gd name="connsiteY44" fmla="*/ 5012929 h 6858000"/>
              <a:gd name="connsiteX45" fmla="*/ 846340 w 2422397"/>
              <a:gd name="connsiteY45" fmla="*/ 4944976 h 6858000"/>
              <a:gd name="connsiteX46" fmla="*/ 840157 w 2422397"/>
              <a:gd name="connsiteY46" fmla="*/ 4872869 h 6858000"/>
              <a:gd name="connsiteX47" fmla="*/ 855718 w 2422397"/>
              <a:gd name="connsiteY47" fmla="*/ 4850916 h 6858000"/>
              <a:gd name="connsiteX48" fmla="*/ 858709 w 2422397"/>
              <a:gd name="connsiteY48" fmla="*/ 4847264 h 6858000"/>
              <a:gd name="connsiteX49" fmla="*/ 863990 w 2422397"/>
              <a:gd name="connsiteY49" fmla="*/ 4829718 h 6858000"/>
              <a:gd name="connsiteX50" fmla="*/ 873842 w 2422397"/>
              <a:gd name="connsiteY50" fmla="*/ 4828439 h 6858000"/>
              <a:gd name="connsiteX51" fmla="*/ 887779 w 2422397"/>
              <a:gd name="connsiteY51" fmla="*/ 4804655 h 6858000"/>
              <a:gd name="connsiteX52" fmla="*/ 893894 w 2422397"/>
              <a:gd name="connsiteY52" fmla="*/ 4777060 h 6858000"/>
              <a:gd name="connsiteX53" fmla="*/ 883546 w 2422397"/>
              <a:gd name="connsiteY53" fmla="*/ 4777089 h 6858000"/>
              <a:gd name="connsiteX54" fmla="*/ 883812 w 2422397"/>
              <a:gd name="connsiteY54" fmla="*/ 4774559 h 6858000"/>
              <a:gd name="connsiteX55" fmla="*/ 903401 w 2422397"/>
              <a:gd name="connsiteY55" fmla="*/ 4679442 h 6858000"/>
              <a:gd name="connsiteX56" fmla="*/ 916253 w 2422397"/>
              <a:gd name="connsiteY56" fmla="*/ 4651970 h 6858000"/>
              <a:gd name="connsiteX57" fmla="*/ 922608 w 2422397"/>
              <a:gd name="connsiteY57" fmla="*/ 4649785 h 6858000"/>
              <a:gd name="connsiteX58" fmla="*/ 924139 w 2422397"/>
              <a:gd name="connsiteY58" fmla="*/ 4631605 h 6858000"/>
              <a:gd name="connsiteX59" fmla="*/ 985938 w 2422397"/>
              <a:gd name="connsiteY59" fmla="*/ 4515358 h 6858000"/>
              <a:gd name="connsiteX60" fmla="*/ 1011638 w 2422397"/>
              <a:gd name="connsiteY60" fmla="*/ 4352312 h 6858000"/>
              <a:gd name="connsiteX61" fmla="*/ 1049579 w 2422397"/>
              <a:gd name="connsiteY61" fmla="*/ 4237953 h 6858000"/>
              <a:gd name="connsiteX62" fmla="*/ 1041314 w 2422397"/>
              <a:gd name="connsiteY62" fmla="*/ 4139706 h 6858000"/>
              <a:gd name="connsiteX63" fmla="*/ 1049328 w 2422397"/>
              <a:gd name="connsiteY63" fmla="*/ 4134671 h 6858000"/>
              <a:gd name="connsiteX64" fmla="*/ 1061133 w 2422397"/>
              <a:gd name="connsiteY64" fmla="*/ 4074160 h 6858000"/>
              <a:gd name="connsiteX65" fmla="*/ 1059121 w 2422397"/>
              <a:gd name="connsiteY65" fmla="*/ 3844497 h 6858000"/>
              <a:gd name="connsiteX66" fmla="*/ 1083386 w 2422397"/>
              <a:gd name="connsiteY66" fmla="*/ 3726730 h 6858000"/>
              <a:gd name="connsiteX67" fmla="*/ 1098990 w 2422397"/>
              <a:gd name="connsiteY67" fmla="*/ 3687782 h 6858000"/>
              <a:gd name="connsiteX68" fmla="*/ 1124701 w 2422397"/>
              <a:gd name="connsiteY68" fmla="*/ 3622348 h 6858000"/>
              <a:gd name="connsiteX69" fmla="*/ 1161137 w 2422397"/>
              <a:gd name="connsiteY69" fmla="*/ 3580464 h 6858000"/>
              <a:gd name="connsiteX70" fmla="*/ 1175812 w 2422397"/>
              <a:gd name="connsiteY70" fmla="*/ 3522969 h 6858000"/>
              <a:gd name="connsiteX71" fmla="*/ 1156951 w 2422397"/>
              <a:gd name="connsiteY71" fmla="*/ 3500538 h 6858000"/>
              <a:gd name="connsiteX72" fmla="*/ 1179877 w 2422397"/>
              <a:gd name="connsiteY72" fmla="*/ 3441984 h 6858000"/>
              <a:gd name="connsiteX73" fmla="*/ 1217096 w 2422397"/>
              <a:gd name="connsiteY73" fmla="*/ 3354156 h 6858000"/>
              <a:gd name="connsiteX74" fmla="*/ 1232811 w 2422397"/>
              <a:gd name="connsiteY74" fmla="*/ 3301153 h 6858000"/>
              <a:gd name="connsiteX75" fmla="*/ 1281985 w 2422397"/>
              <a:gd name="connsiteY75" fmla="*/ 3158933 h 6858000"/>
              <a:gd name="connsiteX76" fmla="*/ 1335997 w 2422397"/>
              <a:gd name="connsiteY76" fmla="*/ 3018423 h 6858000"/>
              <a:gd name="connsiteX77" fmla="*/ 1394864 w 2422397"/>
              <a:gd name="connsiteY77" fmla="*/ 2946152 h 6858000"/>
              <a:gd name="connsiteX78" fmla="*/ 1436360 w 2422397"/>
              <a:gd name="connsiteY78" fmla="*/ 2829469 h 6858000"/>
              <a:gd name="connsiteX79" fmla="*/ 1447242 w 2422397"/>
              <a:gd name="connsiteY79" fmla="*/ 2811546 h 6858000"/>
              <a:gd name="connsiteX80" fmla="*/ 1449881 w 2422397"/>
              <a:gd name="connsiteY80" fmla="*/ 2781535 h 6858000"/>
              <a:gd name="connsiteX81" fmla="*/ 1459218 w 2422397"/>
              <a:gd name="connsiteY81" fmla="*/ 2660724 h 6858000"/>
              <a:gd name="connsiteX82" fmla="*/ 1455455 w 2422397"/>
              <a:gd name="connsiteY82" fmla="*/ 2560980 h 6858000"/>
              <a:gd name="connsiteX83" fmla="*/ 1497362 w 2422397"/>
              <a:gd name="connsiteY83" fmla="*/ 2456303 h 6858000"/>
              <a:gd name="connsiteX84" fmla="*/ 1507343 w 2422397"/>
              <a:gd name="connsiteY84" fmla="*/ 2385923 h 6858000"/>
              <a:gd name="connsiteX85" fmla="*/ 1540772 w 2422397"/>
              <a:gd name="connsiteY85" fmla="*/ 2256097 h 6858000"/>
              <a:gd name="connsiteX86" fmla="*/ 1569381 w 2422397"/>
              <a:gd name="connsiteY86" fmla="*/ 2165158 h 6858000"/>
              <a:gd name="connsiteX87" fmla="*/ 1576109 w 2422397"/>
              <a:gd name="connsiteY87" fmla="*/ 2078660 h 6858000"/>
              <a:gd name="connsiteX88" fmla="*/ 1564751 w 2422397"/>
              <a:gd name="connsiteY88" fmla="*/ 2009574 h 6858000"/>
              <a:gd name="connsiteX89" fmla="*/ 1571917 w 2422397"/>
              <a:gd name="connsiteY89" fmla="*/ 1903700 h 6858000"/>
              <a:gd name="connsiteX90" fmla="*/ 1564944 w 2422397"/>
              <a:gd name="connsiteY90" fmla="*/ 1821321 h 6858000"/>
              <a:gd name="connsiteX91" fmla="*/ 1579022 w 2422397"/>
              <a:gd name="connsiteY91" fmla="*/ 1718757 h 6858000"/>
              <a:gd name="connsiteX92" fmla="*/ 1590196 w 2422397"/>
              <a:gd name="connsiteY92" fmla="*/ 1595914 h 6858000"/>
              <a:gd name="connsiteX93" fmla="*/ 1624363 w 2422397"/>
              <a:gd name="connsiteY93" fmla="*/ 1502483 h 6858000"/>
              <a:gd name="connsiteX94" fmla="*/ 1631539 w 2422397"/>
              <a:gd name="connsiteY94" fmla="*/ 1431520 h 6858000"/>
              <a:gd name="connsiteX95" fmla="*/ 1646296 w 2422397"/>
              <a:gd name="connsiteY95" fmla="*/ 1333057 h 6858000"/>
              <a:gd name="connsiteX96" fmla="*/ 1696091 w 2422397"/>
              <a:gd name="connsiteY96" fmla="*/ 1202078 h 6858000"/>
              <a:gd name="connsiteX97" fmla="*/ 1706993 w 2422397"/>
              <a:gd name="connsiteY97" fmla="*/ 1104797 h 6858000"/>
              <a:gd name="connsiteX98" fmla="*/ 1777273 w 2422397"/>
              <a:gd name="connsiteY98" fmla="*/ 916268 h 6858000"/>
              <a:gd name="connsiteX99" fmla="*/ 1850836 w 2422397"/>
              <a:gd name="connsiteY99" fmla="*/ 825516 h 6858000"/>
              <a:gd name="connsiteX100" fmla="*/ 1911831 w 2422397"/>
              <a:gd name="connsiteY100" fmla="*/ 696577 h 6858000"/>
              <a:gd name="connsiteX101" fmla="*/ 1942209 w 2422397"/>
              <a:gd name="connsiteY101" fmla="*/ 575807 h 6858000"/>
              <a:gd name="connsiteX102" fmla="*/ 1951374 w 2422397"/>
              <a:gd name="connsiteY102" fmla="*/ 556682 h 6858000"/>
              <a:gd name="connsiteX103" fmla="*/ 1951170 w 2422397"/>
              <a:gd name="connsiteY103" fmla="*/ 526639 h 6858000"/>
              <a:gd name="connsiteX104" fmla="*/ 1949059 w 2422397"/>
              <a:gd name="connsiteY104" fmla="*/ 405872 h 6858000"/>
              <a:gd name="connsiteX105" fmla="*/ 1954018 w 2422397"/>
              <a:gd name="connsiteY105" fmla="*/ 307622 h 6858000"/>
              <a:gd name="connsiteX106" fmla="*/ 1967790 w 2422397"/>
              <a:gd name="connsiteY106" fmla="*/ 198682 h 6858000"/>
              <a:gd name="connsiteX107" fmla="*/ 1971093 w 2422397"/>
              <a:gd name="connsiteY107" fmla="*/ 127747 h 6858000"/>
              <a:gd name="connsiteX108" fmla="*/ 1951841 w 2422397"/>
              <a:gd name="connsiteY108" fmla="*/ 4678 h 6858000"/>
              <a:gd name="connsiteX109" fmla="*/ 1953649 w 2422397"/>
              <a:gd name="connsiteY109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393529 w 2422397"/>
              <a:gd name="connsiteY13" fmla="*/ 6259863 h 6858000"/>
              <a:gd name="connsiteX14" fmla="*/ 443949 w 2422397"/>
              <a:gd name="connsiteY14" fmla="*/ 6218313 h 6858000"/>
              <a:gd name="connsiteX15" fmla="*/ 478259 w 2422397"/>
              <a:gd name="connsiteY15" fmla="*/ 6183918 h 6858000"/>
              <a:gd name="connsiteX16" fmla="*/ 482177 w 2422397"/>
              <a:gd name="connsiteY16" fmla="*/ 6173358 h 6858000"/>
              <a:gd name="connsiteX17" fmla="*/ 482556 w 2422397"/>
              <a:gd name="connsiteY17" fmla="*/ 6173443 h 6858000"/>
              <a:gd name="connsiteX18" fmla="*/ 485673 w 2422397"/>
              <a:gd name="connsiteY18" fmla="*/ 6162875 h 6858000"/>
              <a:gd name="connsiteX19" fmla="*/ 524588 w 2422397"/>
              <a:gd name="connsiteY19" fmla="*/ 6111327 h 6858000"/>
              <a:gd name="connsiteX20" fmla="*/ 547843 w 2422397"/>
              <a:gd name="connsiteY20" fmla="*/ 6075666 h 6858000"/>
              <a:gd name="connsiteX21" fmla="*/ 562259 w 2422397"/>
              <a:gd name="connsiteY21" fmla="*/ 6054865 h 6858000"/>
              <a:gd name="connsiteX22" fmla="*/ 571463 w 2422397"/>
              <a:gd name="connsiteY22" fmla="*/ 6045606 h 6858000"/>
              <a:gd name="connsiteX23" fmla="*/ 573012 w 2422397"/>
              <a:gd name="connsiteY23" fmla="*/ 6046223 h 6858000"/>
              <a:gd name="connsiteX24" fmla="*/ 584071 w 2422397"/>
              <a:gd name="connsiteY24" fmla="*/ 5992286 h 6858000"/>
              <a:gd name="connsiteX25" fmla="*/ 587812 w 2422397"/>
              <a:gd name="connsiteY25" fmla="*/ 5987907 h 6858000"/>
              <a:gd name="connsiteX26" fmla="*/ 592115 w 2422397"/>
              <a:gd name="connsiteY26" fmla="*/ 5949187 h 6858000"/>
              <a:gd name="connsiteX27" fmla="*/ 595889 w 2422397"/>
              <a:gd name="connsiteY27" fmla="*/ 5931081 h 6858000"/>
              <a:gd name="connsiteX28" fmla="*/ 593758 w 2422397"/>
              <a:gd name="connsiteY28" fmla="*/ 5922047 h 6858000"/>
              <a:gd name="connsiteX29" fmla="*/ 600949 w 2422397"/>
              <a:gd name="connsiteY29" fmla="*/ 5897316 h 6858000"/>
              <a:gd name="connsiteX30" fmla="*/ 602981 w 2422397"/>
              <a:gd name="connsiteY30" fmla="*/ 5895955 h 6858000"/>
              <a:gd name="connsiteX31" fmla="*/ 604430 w 2422397"/>
              <a:gd name="connsiteY31" fmla="*/ 5870052 h 6858000"/>
              <a:gd name="connsiteX32" fmla="*/ 631983 w 2422397"/>
              <a:gd name="connsiteY32" fmla="*/ 5814475 h 6858000"/>
              <a:gd name="connsiteX33" fmla="*/ 654861 w 2422397"/>
              <a:gd name="connsiteY33" fmla="*/ 5538948 h 6858000"/>
              <a:gd name="connsiteX34" fmla="*/ 723657 w 2422397"/>
              <a:gd name="connsiteY34" fmla="*/ 5356170 h 6858000"/>
              <a:gd name="connsiteX35" fmla="*/ 723661 w 2422397"/>
              <a:gd name="connsiteY35" fmla="*/ 5356076 h 6858000"/>
              <a:gd name="connsiteX36" fmla="*/ 725358 w 2422397"/>
              <a:gd name="connsiteY36" fmla="*/ 5309193 h 6858000"/>
              <a:gd name="connsiteX37" fmla="*/ 726926 w 2422397"/>
              <a:gd name="connsiteY37" fmla="*/ 5311182 h 6858000"/>
              <a:gd name="connsiteX38" fmla="*/ 727761 w 2422397"/>
              <a:gd name="connsiteY38" fmla="*/ 5304702 h 6858000"/>
              <a:gd name="connsiteX39" fmla="*/ 732974 w 2422397"/>
              <a:gd name="connsiteY39" fmla="*/ 5303522 h 6858000"/>
              <a:gd name="connsiteX40" fmla="*/ 762873 w 2422397"/>
              <a:gd name="connsiteY40" fmla="*/ 5269094 h 6858000"/>
              <a:gd name="connsiteX41" fmla="*/ 784867 w 2422397"/>
              <a:gd name="connsiteY41" fmla="*/ 5235785 h 6858000"/>
              <a:gd name="connsiteX42" fmla="*/ 796271 w 2422397"/>
              <a:gd name="connsiteY42" fmla="*/ 5175473 h 6858000"/>
              <a:gd name="connsiteX43" fmla="*/ 821529 w 2422397"/>
              <a:gd name="connsiteY43" fmla="*/ 5012929 h 6858000"/>
              <a:gd name="connsiteX44" fmla="*/ 846340 w 2422397"/>
              <a:gd name="connsiteY44" fmla="*/ 4944976 h 6858000"/>
              <a:gd name="connsiteX45" fmla="*/ 840157 w 2422397"/>
              <a:gd name="connsiteY45" fmla="*/ 4872869 h 6858000"/>
              <a:gd name="connsiteX46" fmla="*/ 855718 w 2422397"/>
              <a:gd name="connsiteY46" fmla="*/ 4850916 h 6858000"/>
              <a:gd name="connsiteX47" fmla="*/ 858709 w 2422397"/>
              <a:gd name="connsiteY47" fmla="*/ 4847264 h 6858000"/>
              <a:gd name="connsiteX48" fmla="*/ 863990 w 2422397"/>
              <a:gd name="connsiteY48" fmla="*/ 4829718 h 6858000"/>
              <a:gd name="connsiteX49" fmla="*/ 873842 w 2422397"/>
              <a:gd name="connsiteY49" fmla="*/ 4828439 h 6858000"/>
              <a:gd name="connsiteX50" fmla="*/ 887779 w 2422397"/>
              <a:gd name="connsiteY50" fmla="*/ 4804655 h 6858000"/>
              <a:gd name="connsiteX51" fmla="*/ 893894 w 2422397"/>
              <a:gd name="connsiteY51" fmla="*/ 4777060 h 6858000"/>
              <a:gd name="connsiteX52" fmla="*/ 883546 w 2422397"/>
              <a:gd name="connsiteY52" fmla="*/ 4777089 h 6858000"/>
              <a:gd name="connsiteX53" fmla="*/ 883812 w 2422397"/>
              <a:gd name="connsiteY53" fmla="*/ 4774559 h 6858000"/>
              <a:gd name="connsiteX54" fmla="*/ 903401 w 2422397"/>
              <a:gd name="connsiteY54" fmla="*/ 4679442 h 6858000"/>
              <a:gd name="connsiteX55" fmla="*/ 916253 w 2422397"/>
              <a:gd name="connsiteY55" fmla="*/ 4651970 h 6858000"/>
              <a:gd name="connsiteX56" fmla="*/ 922608 w 2422397"/>
              <a:gd name="connsiteY56" fmla="*/ 4649785 h 6858000"/>
              <a:gd name="connsiteX57" fmla="*/ 924139 w 2422397"/>
              <a:gd name="connsiteY57" fmla="*/ 4631605 h 6858000"/>
              <a:gd name="connsiteX58" fmla="*/ 985938 w 2422397"/>
              <a:gd name="connsiteY58" fmla="*/ 4515358 h 6858000"/>
              <a:gd name="connsiteX59" fmla="*/ 1011638 w 2422397"/>
              <a:gd name="connsiteY59" fmla="*/ 4352312 h 6858000"/>
              <a:gd name="connsiteX60" fmla="*/ 1049579 w 2422397"/>
              <a:gd name="connsiteY60" fmla="*/ 4237953 h 6858000"/>
              <a:gd name="connsiteX61" fmla="*/ 1041314 w 2422397"/>
              <a:gd name="connsiteY61" fmla="*/ 4139706 h 6858000"/>
              <a:gd name="connsiteX62" fmla="*/ 1049328 w 2422397"/>
              <a:gd name="connsiteY62" fmla="*/ 4134671 h 6858000"/>
              <a:gd name="connsiteX63" fmla="*/ 1061133 w 2422397"/>
              <a:gd name="connsiteY63" fmla="*/ 4074160 h 6858000"/>
              <a:gd name="connsiteX64" fmla="*/ 1059121 w 2422397"/>
              <a:gd name="connsiteY64" fmla="*/ 3844497 h 6858000"/>
              <a:gd name="connsiteX65" fmla="*/ 1083386 w 2422397"/>
              <a:gd name="connsiteY65" fmla="*/ 3726730 h 6858000"/>
              <a:gd name="connsiteX66" fmla="*/ 1098990 w 2422397"/>
              <a:gd name="connsiteY66" fmla="*/ 3687782 h 6858000"/>
              <a:gd name="connsiteX67" fmla="*/ 1124701 w 2422397"/>
              <a:gd name="connsiteY67" fmla="*/ 3622348 h 6858000"/>
              <a:gd name="connsiteX68" fmla="*/ 1161137 w 2422397"/>
              <a:gd name="connsiteY68" fmla="*/ 3580464 h 6858000"/>
              <a:gd name="connsiteX69" fmla="*/ 1175812 w 2422397"/>
              <a:gd name="connsiteY69" fmla="*/ 3522969 h 6858000"/>
              <a:gd name="connsiteX70" fmla="*/ 1156951 w 2422397"/>
              <a:gd name="connsiteY70" fmla="*/ 3500538 h 6858000"/>
              <a:gd name="connsiteX71" fmla="*/ 1179877 w 2422397"/>
              <a:gd name="connsiteY71" fmla="*/ 3441984 h 6858000"/>
              <a:gd name="connsiteX72" fmla="*/ 1217096 w 2422397"/>
              <a:gd name="connsiteY72" fmla="*/ 3354156 h 6858000"/>
              <a:gd name="connsiteX73" fmla="*/ 1232811 w 2422397"/>
              <a:gd name="connsiteY73" fmla="*/ 3301153 h 6858000"/>
              <a:gd name="connsiteX74" fmla="*/ 1281985 w 2422397"/>
              <a:gd name="connsiteY74" fmla="*/ 3158933 h 6858000"/>
              <a:gd name="connsiteX75" fmla="*/ 1335997 w 2422397"/>
              <a:gd name="connsiteY75" fmla="*/ 3018423 h 6858000"/>
              <a:gd name="connsiteX76" fmla="*/ 1394864 w 2422397"/>
              <a:gd name="connsiteY76" fmla="*/ 2946152 h 6858000"/>
              <a:gd name="connsiteX77" fmla="*/ 1436360 w 2422397"/>
              <a:gd name="connsiteY77" fmla="*/ 2829469 h 6858000"/>
              <a:gd name="connsiteX78" fmla="*/ 1447242 w 2422397"/>
              <a:gd name="connsiteY78" fmla="*/ 2811546 h 6858000"/>
              <a:gd name="connsiteX79" fmla="*/ 1449881 w 2422397"/>
              <a:gd name="connsiteY79" fmla="*/ 2781535 h 6858000"/>
              <a:gd name="connsiteX80" fmla="*/ 1459218 w 2422397"/>
              <a:gd name="connsiteY80" fmla="*/ 2660724 h 6858000"/>
              <a:gd name="connsiteX81" fmla="*/ 1455455 w 2422397"/>
              <a:gd name="connsiteY81" fmla="*/ 2560980 h 6858000"/>
              <a:gd name="connsiteX82" fmla="*/ 1497362 w 2422397"/>
              <a:gd name="connsiteY82" fmla="*/ 2456303 h 6858000"/>
              <a:gd name="connsiteX83" fmla="*/ 1507343 w 2422397"/>
              <a:gd name="connsiteY83" fmla="*/ 2385923 h 6858000"/>
              <a:gd name="connsiteX84" fmla="*/ 1540772 w 2422397"/>
              <a:gd name="connsiteY84" fmla="*/ 2256097 h 6858000"/>
              <a:gd name="connsiteX85" fmla="*/ 1569381 w 2422397"/>
              <a:gd name="connsiteY85" fmla="*/ 2165158 h 6858000"/>
              <a:gd name="connsiteX86" fmla="*/ 1576109 w 2422397"/>
              <a:gd name="connsiteY86" fmla="*/ 2078660 h 6858000"/>
              <a:gd name="connsiteX87" fmla="*/ 1564751 w 2422397"/>
              <a:gd name="connsiteY87" fmla="*/ 2009574 h 6858000"/>
              <a:gd name="connsiteX88" fmla="*/ 1571917 w 2422397"/>
              <a:gd name="connsiteY88" fmla="*/ 1903700 h 6858000"/>
              <a:gd name="connsiteX89" fmla="*/ 1564944 w 2422397"/>
              <a:gd name="connsiteY89" fmla="*/ 1821321 h 6858000"/>
              <a:gd name="connsiteX90" fmla="*/ 1579022 w 2422397"/>
              <a:gd name="connsiteY90" fmla="*/ 1718757 h 6858000"/>
              <a:gd name="connsiteX91" fmla="*/ 1590196 w 2422397"/>
              <a:gd name="connsiteY91" fmla="*/ 1595914 h 6858000"/>
              <a:gd name="connsiteX92" fmla="*/ 1624363 w 2422397"/>
              <a:gd name="connsiteY92" fmla="*/ 1502483 h 6858000"/>
              <a:gd name="connsiteX93" fmla="*/ 1631539 w 2422397"/>
              <a:gd name="connsiteY93" fmla="*/ 1431520 h 6858000"/>
              <a:gd name="connsiteX94" fmla="*/ 1646296 w 2422397"/>
              <a:gd name="connsiteY94" fmla="*/ 1333057 h 6858000"/>
              <a:gd name="connsiteX95" fmla="*/ 1696091 w 2422397"/>
              <a:gd name="connsiteY95" fmla="*/ 1202078 h 6858000"/>
              <a:gd name="connsiteX96" fmla="*/ 1706993 w 2422397"/>
              <a:gd name="connsiteY96" fmla="*/ 1104797 h 6858000"/>
              <a:gd name="connsiteX97" fmla="*/ 1777273 w 2422397"/>
              <a:gd name="connsiteY97" fmla="*/ 916268 h 6858000"/>
              <a:gd name="connsiteX98" fmla="*/ 1850836 w 2422397"/>
              <a:gd name="connsiteY98" fmla="*/ 825516 h 6858000"/>
              <a:gd name="connsiteX99" fmla="*/ 1911831 w 2422397"/>
              <a:gd name="connsiteY99" fmla="*/ 696577 h 6858000"/>
              <a:gd name="connsiteX100" fmla="*/ 1942209 w 2422397"/>
              <a:gd name="connsiteY100" fmla="*/ 575807 h 6858000"/>
              <a:gd name="connsiteX101" fmla="*/ 1951374 w 2422397"/>
              <a:gd name="connsiteY101" fmla="*/ 556682 h 6858000"/>
              <a:gd name="connsiteX102" fmla="*/ 1951170 w 2422397"/>
              <a:gd name="connsiteY102" fmla="*/ 526639 h 6858000"/>
              <a:gd name="connsiteX103" fmla="*/ 1949059 w 2422397"/>
              <a:gd name="connsiteY103" fmla="*/ 405872 h 6858000"/>
              <a:gd name="connsiteX104" fmla="*/ 1954018 w 2422397"/>
              <a:gd name="connsiteY104" fmla="*/ 307622 h 6858000"/>
              <a:gd name="connsiteX105" fmla="*/ 1967790 w 2422397"/>
              <a:gd name="connsiteY105" fmla="*/ 198682 h 6858000"/>
              <a:gd name="connsiteX106" fmla="*/ 1971093 w 2422397"/>
              <a:gd name="connsiteY106" fmla="*/ 127747 h 6858000"/>
              <a:gd name="connsiteX107" fmla="*/ 1951841 w 2422397"/>
              <a:gd name="connsiteY107" fmla="*/ 4678 h 6858000"/>
              <a:gd name="connsiteX108" fmla="*/ 1953649 w 2422397"/>
              <a:gd name="connsiteY108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73012 w 2422397"/>
              <a:gd name="connsiteY22" fmla="*/ 6046223 h 6858000"/>
              <a:gd name="connsiteX23" fmla="*/ 584071 w 2422397"/>
              <a:gd name="connsiteY23" fmla="*/ 5992286 h 6858000"/>
              <a:gd name="connsiteX24" fmla="*/ 587812 w 2422397"/>
              <a:gd name="connsiteY24" fmla="*/ 5987907 h 6858000"/>
              <a:gd name="connsiteX25" fmla="*/ 592115 w 2422397"/>
              <a:gd name="connsiteY25" fmla="*/ 5949187 h 6858000"/>
              <a:gd name="connsiteX26" fmla="*/ 595889 w 2422397"/>
              <a:gd name="connsiteY26" fmla="*/ 5931081 h 6858000"/>
              <a:gd name="connsiteX27" fmla="*/ 593758 w 2422397"/>
              <a:gd name="connsiteY27" fmla="*/ 5922047 h 6858000"/>
              <a:gd name="connsiteX28" fmla="*/ 600949 w 2422397"/>
              <a:gd name="connsiteY28" fmla="*/ 5897316 h 6858000"/>
              <a:gd name="connsiteX29" fmla="*/ 602981 w 2422397"/>
              <a:gd name="connsiteY29" fmla="*/ 5895955 h 6858000"/>
              <a:gd name="connsiteX30" fmla="*/ 604430 w 2422397"/>
              <a:gd name="connsiteY30" fmla="*/ 5870052 h 6858000"/>
              <a:gd name="connsiteX31" fmla="*/ 631983 w 2422397"/>
              <a:gd name="connsiteY31" fmla="*/ 5814475 h 6858000"/>
              <a:gd name="connsiteX32" fmla="*/ 654861 w 2422397"/>
              <a:gd name="connsiteY32" fmla="*/ 5538948 h 6858000"/>
              <a:gd name="connsiteX33" fmla="*/ 723657 w 2422397"/>
              <a:gd name="connsiteY33" fmla="*/ 5356170 h 6858000"/>
              <a:gd name="connsiteX34" fmla="*/ 723661 w 2422397"/>
              <a:gd name="connsiteY34" fmla="*/ 5356076 h 6858000"/>
              <a:gd name="connsiteX35" fmla="*/ 725358 w 2422397"/>
              <a:gd name="connsiteY35" fmla="*/ 5309193 h 6858000"/>
              <a:gd name="connsiteX36" fmla="*/ 726926 w 2422397"/>
              <a:gd name="connsiteY36" fmla="*/ 5311182 h 6858000"/>
              <a:gd name="connsiteX37" fmla="*/ 727761 w 2422397"/>
              <a:gd name="connsiteY37" fmla="*/ 5304702 h 6858000"/>
              <a:gd name="connsiteX38" fmla="*/ 732974 w 2422397"/>
              <a:gd name="connsiteY38" fmla="*/ 5303522 h 6858000"/>
              <a:gd name="connsiteX39" fmla="*/ 762873 w 2422397"/>
              <a:gd name="connsiteY39" fmla="*/ 5269094 h 6858000"/>
              <a:gd name="connsiteX40" fmla="*/ 784867 w 2422397"/>
              <a:gd name="connsiteY40" fmla="*/ 5235785 h 6858000"/>
              <a:gd name="connsiteX41" fmla="*/ 796271 w 2422397"/>
              <a:gd name="connsiteY41" fmla="*/ 5175473 h 6858000"/>
              <a:gd name="connsiteX42" fmla="*/ 821529 w 2422397"/>
              <a:gd name="connsiteY42" fmla="*/ 5012929 h 6858000"/>
              <a:gd name="connsiteX43" fmla="*/ 846340 w 2422397"/>
              <a:gd name="connsiteY43" fmla="*/ 4944976 h 6858000"/>
              <a:gd name="connsiteX44" fmla="*/ 840157 w 2422397"/>
              <a:gd name="connsiteY44" fmla="*/ 4872869 h 6858000"/>
              <a:gd name="connsiteX45" fmla="*/ 855718 w 2422397"/>
              <a:gd name="connsiteY45" fmla="*/ 4850916 h 6858000"/>
              <a:gd name="connsiteX46" fmla="*/ 858709 w 2422397"/>
              <a:gd name="connsiteY46" fmla="*/ 4847264 h 6858000"/>
              <a:gd name="connsiteX47" fmla="*/ 863990 w 2422397"/>
              <a:gd name="connsiteY47" fmla="*/ 4829718 h 6858000"/>
              <a:gd name="connsiteX48" fmla="*/ 873842 w 2422397"/>
              <a:gd name="connsiteY48" fmla="*/ 4828439 h 6858000"/>
              <a:gd name="connsiteX49" fmla="*/ 887779 w 2422397"/>
              <a:gd name="connsiteY49" fmla="*/ 4804655 h 6858000"/>
              <a:gd name="connsiteX50" fmla="*/ 893894 w 2422397"/>
              <a:gd name="connsiteY50" fmla="*/ 4777060 h 6858000"/>
              <a:gd name="connsiteX51" fmla="*/ 883546 w 2422397"/>
              <a:gd name="connsiteY51" fmla="*/ 4777089 h 6858000"/>
              <a:gd name="connsiteX52" fmla="*/ 883812 w 2422397"/>
              <a:gd name="connsiteY52" fmla="*/ 4774559 h 6858000"/>
              <a:gd name="connsiteX53" fmla="*/ 903401 w 2422397"/>
              <a:gd name="connsiteY53" fmla="*/ 4679442 h 6858000"/>
              <a:gd name="connsiteX54" fmla="*/ 916253 w 2422397"/>
              <a:gd name="connsiteY54" fmla="*/ 4651970 h 6858000"/>
              <a:gd name="connsiteX55" fmla="*/ 922608 w 2422397"/>
              <a:gd name="connsiteY55" fmla="*/ 4649785 h 6858000"/>
              <a:gd name="connsiteX56" fmla="*/ 924139 w 2422397"/>
              <a:gd name="connsiteY56" fmla="*/ 4631605 h 6858000"/>
              <a:gd name="connsiteX57" fmla="*/ 985938 w 2422397"/>
              <a:gd name="connsiteY57" fmla="*/ 4515358 h 6858000"/>
              <a:gd name="connsiteX58" fmla="*/ 1011638 w 2422397"/>
              <a:gd name="connsiteY58" fmla="*/ 4352312 h 6858000"/>
              <a:gd name="connsiteX59" fmla="*/ 1049579 w 2422397"/>
              <a:gd name="connsiteY59" fmla="*/ 4237953 h 6858000"/>
              <a:gd name="connsiteX60" fmla="*/ 1041314 w 2422397"/>
              <a:gd name="connsiteY60" fmla="*/ 4139706 h 6858000"/>
              <a:gd name="connsiteX61" fmla="*/ 1049328 w 2422397"/>
              <a:gd name="connsiteY61" fmla="*/ 4134671 h 6858000"/>
              <a:gd name="connsiteX62" fmla="*/ 1061133 w 2422397"/>
              <a:gd name="connsiteY62" fmla="*/ 4074160 h 6858000"/>
              <a:gd name="connsiteX63" fmla="*/ 1059121 w 2422397"/>
              <a:gd name="connsiteY63" fmla="*/ 3844497 h 6858000"/>
              <a:gd name="connsiteX64" fmla="*/ 1083386 w 2422397"/>
              <a:gd name="connsiteY64" fmla="*/ 3726730 h 6858000"/>
              <a:gd name="connsiteX65" fmla="*/ 1098990 w 2422397"/>
              <a:gd name="connsiteY65" fmla="*/ 3687782 h 6858000"/>
              <a:gd name="connsiteX66" fmla="*/ 1124701 w 2422397"/>
              <a:gd name="connsiteY66" fmla="*/ 3622348 h 6858000"/>
              <a:gd name="connsiteX67" fmla="*/ 1161137 w 2422397"/>
              <a:gd name="connsiteY67" fmla="*/ 3580464 h 6858000"/>
              <a:gd name="connsiteX68" fmla="*/ 1175812 w 2422397"/>
              <a:gd name="connsiteY68" fmla="*/ 3522969 h 6858000"/>
              <a:gd name="connsiteX69" fmla="*/ 1156951 w 2422397"/>
              <a:gd name="connsiteY69" fmla="*/ 3500538 h 6858000"/>
              <a:gd name="connsiteX70" fmla="*/ 1179877 w 2422397"/>
              <a:gd name="connsiteY70" fmla="*/ 3441984 h 6858000"/>
              <a:gd name="connsiteX71" fmla="*/ 1217096 w 2422397"/>
              <a:gd name="connsiteY71" fmla="*/ 3354156 h 6858000"/>
              <a:gd name="connsiteX72" fmla="*/ 1232811 w 2422397"/>
              <a:gd name="connsiteY72" fmla="*/ 3301153 h 6858000"/>
              <a:gd name="connsiteX73" fmla="*/ 1281985 w 2422397"/>
              <a:gd name="connsiteY73" fmla="*/ 3158933 h 6858000"/>
              <a:gd name="connsiteX74" fmla="*/ 1335997 w 2422397"/>
              <a:gd name="connsiteY74" fmla="*/ 3018423 h 6858000"/>
              <a:gd name="connsiteX75" fmla="*/ 1394864 w 2422397"/>
              <a:gd name="connsiteY75" fmla="*/ 2946152 h 6858000"/>
              <a:gd name="connsiteX76" fmla="*/ 1436360 w 2422397"/>
              <a:gd name="connsiteY76" fmla="*/ 2829469 h 6858000"/>
              <a:gd name="connsiteX77" fmla="*/ 1447242 w 2422397"/>
              <a:gd name="connsiteY77" fmla="*/ 2811546 h 6858000"/>
              <a:gd name="connsiteX78" fmla="*/ 1449881 w 2422397"/>
              <a:gd name="connsiteY78" fmla="*/ 2781535 h 6858000"/>
              <a:gd name="connsiteX79" fmla="*/ 1459218 w 2422397"/>
              <a:gd name="connsiteY79" fmla="*/ 2660724 h 6858000"/>
              <a:gd name="connsiteX80" fmla="*/ 1455455 w 2422397"/>
              <a:gd name="connsiteY80" fmla="*/ 2560980 h 6858000"/>
              <a:gd name="connsiteX81" fmla="*/ 1497362 w 2422397"/>
              <a:gd name="connsiteY81" fmla="*/ 2456303 h 6858000"/>
              <a:gd name="connsiteX82" fmla="*/ 1507343 w 2422397"/>
              <a:gd name="connsiteY82" fmla="*/ 2385923 h 6858000"/>
              <a:gd name="connsiteX83" fmla="*/ 1540772 w 2422397"/>
              <a:gd name="connsiteY83" fmla="*/ 2256097 h 6858000"/>
              <a:gd name="connsiteX84" fmla="*/ 1569381 w 2422397"/>
              <a:gd name="connsiteY84" fmla="*/ 2165158 h 6858000"/>
              <a:gd name="connsiteX85" fmla="*/ 1576109 w 2422397"/>
              <a:gd name="connsiteY85" fmla="*/ 2078660 h 6858000"/>
              <a:gd name="connsiteX86" fmla="*/ 1564751 w 2422397"/>
              <a:gd name="connsiteY86" fmla="*/ 2009574 h 6858000"/>
              <a:gd name="connsiteX87" fmla="*/ 1571917 w 2422397"/>
              <a:gd name="connsiteY87" fmla="*/ 1903700 h 6858000"/>
              <a:gd name="connsiteX88" fmla="*/ 1564944 w 2422397"/>
              <a:gd name="connsiteY88" fmla="*/ 1821321 h 6858000"/>
              <a:gd name="connsiteX89" fmla="*/ 1579022 w 2422397"/>
              <a:gd name="connsiteY89" fmla="*/ 1718757 h 6858000"/>
              <a:gd name="connsiteX90" fmla="*/ 1590196 w 2422397"/>
              <a:gd name="connsiteY90" fmla="*/ 1595914 h 6858000"/>
              <a:gd name="connsiteX91" fmla="*/ 1624363 w 2422397"/>
              <a:gd name="connsiteY91" fmla="*/ 1502483 h 6858000"/>
              <a:gd name="connsiteX92" fmla="*/ 1631539 w 2422397"/>
              <a:gd name="connsiteY92" fmla="*/ 1431520 h 6858000"/>
              <a:gd name="connsiteX93" fmla="*/ 1646296 w 2422397"/>
              <a:gd name="connsiteY93" fmla="*/ 1333057 h 6858000"/>
              <a:gd name="connsiteX94" fmla="*/ 1696091 w 2422397"/>
              <a:gd name="connsiteY94" fmla="*/ 1202078 h 6858000"/>
              <a:gd name="connsiteX95" fmla="*/ 1706993 w 2422397"/>
              <a:gd name="connsiteY95" fmla="*/ 1104797 h 6858000"/>
              <a:gd name="connsiteX96" fmla="*/ 1777273 w 2422397"/>
              <a:gd name="connsiteY96" fmla="*/ 916268 h 6858000"/>
              <a:gd name="connsiteX97" fmla="*/ 1850836 w 2422397"/>
              <a:gd name="connsiteY97" fmla="*/ 825516 h 6858000"/>
              <a:gd name="connsiteX98" fmla="*/ 1911831 w 2422397"/>
              <a:gd name="connsiteY98" fmla="*/ 696577 h 6858000"/>
              <a:gd name="connsiteX99" fmla="*/ 1942209 w 2422397"/>
              <a:gd name="connsiteY99" fmla="*/ 575807 h 6858000"/>
              <a:gd name="connsiteX100" fmla="*/ 1951374 w 2422397"/>
              <a:gd name="connsiteY100" fmla="*/ 556682 h 6858000"/>
              <a:gd name="connsiteX101" fmla="*/ 1951170 w 2422397"/>
              <a:gd name="connsiteY101" fmla="*/ 526639 h 6858000"/>
              <a:gd name="connsiteX102" fmla="*/ 1949059 w 2422397"/>
              <a:gd name="connsiteY102" fmla="*/ 405872 h 6858000"/>
              <a:gd name="connsiteX103" fmla="*/ 1954018 w 2422397"/>
              <a:gd name="connsiteY103" fmla="*/ 307622 h 6858000"/>
              <a:gd name="connsiteX104" fmla="*/ 1967790 w 2422397"/>
              <a:gd name="connsiteY104" fmla="*/ 198682 h 6858000"/>
              <a:gd name="connsiteX105" fmla="*/ 1971093 w 2422397"/>
              <a:gd name="connsiteY105" fmla="*/ 127747 h 6858000"/>
              <a:gd name="connsiteX106" fmla="*/ 1951841 w 2422397"/>
              <a:gd name="connsiteY106" fmla="*/ 4678 h 6858000"/>
              <a:gd name="connsiteX107" fmla="*/ 1953649 w 2422397"/>
              <a:gd name="connsiteY10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54861 w 2422397"/>
              <a:gd name="connsiteY31" fmla="*/ 5538948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79877 w 2422397"/>
              <a:gd name="connsiteY68" fmla="*/ 3441984 h 6858000"/>
              <a:gd name="connsiteX69" fmla="*/ 1217096 w 2422397"/>
              <a:gd name="connsiteY69" fmla="*/ 3354156 h 6858000"/>
              <a:gd name="connsiteX70" fmla="*/ 1232811 w 2422397"/>
              <a:gd name="connsiteY70" fmla="*/ 3301153 h 6858000"/>
              <a:gd name="connsiteX71" fmla="*/ 1281985 w 2422397"/>
              <a:gd name="connsiteY71" fmla="*/ 3158933 h 6858000"/>
              <a:gd name="connsiteX72" fmla="*/ 1335997 w 2422397"/>
              <a:gd name="connsiteY72" fmla="*/ 3018423 h 6858000"/>
              <a:gd name="connsiteX73" fmla="*/ 1394864 w 2422397"/>
              <a:gd name="connsiteY73" fmla="*/ 2946152 h 6858000"/>
              <a:gd name="connsiteX74" fmla="*/ 1436360 w 2422397"/>
              <a:gd name="connsiteY74" fmla="*/ 2829469 h 6858000"/>
              <a:gd name="connsiteX75" fmla="*/ 1447242 w 2422397"/>
              <a:gd name="connsiteY75" fmla="*/ 2811546 h 6858000"/>
              <a:gd name="connsiteX76" fmla="*/ 1449881 w 2422397"/>
              <a:gd name="connsiteY76" fmla="*/ 2781535 h 6858000"/>
              <a:gd name="connsiteX77" fmla="*/ 1459218 w 2422397"/>
              <a:gd name="connsiteY77" fmla="*/ 2660724 h 6858000"/>
              <a:gd name="connsiteX78" fmla="*/ 1455455 w 2422397"/>
              <a:gd name="connsiteY78" fmla="*/ 2560980 h 6858000"/>
              <a:gd name="connsiteX79" fmla="*/ 1497362 w 2422397"/>
              <a:gd name="connsiteY79" fmla="*/ 2456303 h 6858000"/>
              <a:gd name="connsiteX80" fmla="*/ 1507343 w 2422397"/>
              <a:gd name="connsiteY80" fmla="*/ 2385923 h 6858000"/>
              <a:gd name="connsiteX81" fmla="*/ 1540772 w 2422397"/>
              <a:gd name="connsiteY81" fmla="*/ 2256097 h 6858000"/>
              <a:gd name="connsiteX82" fmla="*/ 1569381 w 2422397"/>
              <a:gd name="connsiteY82" fmla="*/ 2165158 h 6858000"/>
              <a:gd name="connsiteX83" fmla="*/ 1576109 w 2422397"/>
              <a:gd name="connsiteY83" fmla="*/ 2078660 h 6858000"/>
              <a:gd name="connsiteX84" fmla="*/ 1564751 w 2422397"/>
              <a:gd name="connsiteY84" fmla="*/ 2009574 h 6858000"/>
              <a:gd name="connsiteX85" fmla="*/ 1571917 w 2422397"/>
              <a:gd name="connsiteY85" fmla="*/ 1903700 h 6858000"/>
              <a:gd name="connsiteX86" fmla="*/ 1564944 w 2422397"/>
              <a:gd name="connsiteY86" fmla="*/ 1821321 h 6858000"/>
              <a:gd name="connsiteX87" fmla="*/ 1579022 w 2422397"/>
              <a:gd name="connsiteY87" fmla="*/ 1718757 h 6858000"/>
              <a:gd name="connsiteX88" fmla="*/ 1590196 w 2422397"/>
              <a:gd name="connsiteY88" fmla="*/ 1595914 h 6858000"/>
              <a:gd name="connsiteX89" fmla="*/ 1624363 w 2422397"/>
              <a:gd name="connsiteY89" fmla="*/ 1502483 h 6858000"/>
              <a:gd name="connsiteX90" fmla="*/ 1631539 w 2422397"/>
              <a:gd name="connsiteY90" fmla="*/ 1431520 h 6858000"/>
              <a:gd name="connsiteX91" fmla="*/ 1646296 w 2422397"/>
              <a:gd name="connsiteY91" fmla="*/ 1333057 h 6858000"/>
              <a:gd name="connsiteX92" fmla="*/ 1696091 w 2422397"/>
              <a:gd name="connsiteY92" fmla="*/ 1202078 h 6858000"/>
              <a:gd name="connsiteX93" fmla="*/ 1706993 w 2422397"/>
              <a:gd name="connsiteY93" fmla="*/ 1104797 h 6858000"/>
              <a:gd name="connsiteX94" fmla="*/ 1777273 w 2422397"/>
              <a:gd name="connsiteY94" fmla="*/ 916268 h 6858000"/>
              <a:gd name="connsiteX95" fmla="*/ 1850836 w 2422397"/>
              <a:gd name="connsiteY95" fmla="*/ 825516 h 6858000"/>
              <a:gd name="connsiteX96" fmla="*/ 1911831 w 2422397"/>
              <a:gd name="connsiteY96" fmla="*/ 696577 h 6858000"/>
              <a:gd name="connsiteX97" fmla="*/ 1942209 w 2422397"/>
              <a:gd name="connsiteY97" fmla="*/ 575807 h 6858000"/>
              <a:gd name="connsiteX98" fmla="*/ 1951374 w 2422397"/>
              <a:gd name="connsiteY98" fmla="*/ 556682 h 6858000"/>
              <a:gd name="connsiteX99" fmla="*/ 1951170 w 2422397"/>
              <a:gd name="connsiteY99" fmla="*/ 526639 h 6858000"/>
              <a:gd name="connsiteX100" fmla="*/ 1949059 w 2422397"/>
              <a:gd name="connsiteY100" fmla="*/ 405872 h 6858000"/>
              <a:gd name="connsiteX101" fmla="*/ 1954018 w 2422397"/>
              <a:gd name="connsiteY101" fmla="*/ 307622 h 6858000"/>
              <a:gd name="connsiteX102" fmla="*/ 1967790 w 2422397"/>
              <a:gd name="connsiteY102" fmla="*/ 198682 h 6858000"/>
              <a:gd name="connsiteX103" fmla="*/ 1971093 w 2422397"/>
              <a:gd name="connsiteY103" fmla="*/ 127747 h 6858000"/>
              <a:gd name="connsiteX104" fmla="*/ 1951841 w 2422397"/>
              <a:gd name="connsiteY104" fmla="*/ 4678 h 6858000"/>
              <a:gd name="connsiteX105" fmla="*/ 1953649 w 2422397"/>
              <a:gd name="connsiteY10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49917 w 2422397"/>
              <a:gd name="connsiteY66" fmla="*/ 3558025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54018 w 2422397"/>
              <a:gd name="connsiteY97" fmla="*/ 307622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87677 w 2422397"/>
              <a:gd name="connsiteY97" fmla="*/ 330061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22397" h="6858000">
                <a:moveTo>
                  <a:pt x="1953649" y="0"/>
                </a:moveTo>
                <a:lnTo>
                  <a:pt x="2422397" y="0"/>
                </a:lnTo>
                <a:lnTo>
                  <a:pt x="2422397" y="6858000"/>
                </a:lnTo>
                <a:lnTo>
                  <a:pt x="0" y="6858000"/>
                </a:lnTo>
                <a:lnTo>
                  <a:pt x="19858" y="6793329"/>
                </a:lnTo>
                <a:cubicBezTo>
                  <a:pt x="42769" y="6729276"/>
                  <a:pt x="55252" y="6812236"/>
                  <a:pt x="63278" y="6702245"/>
                </a:cubicBezTo>
                <a:cubicBezTo>
                  <a:pt x="77123" y="6709403"/>
                  <a:pt x="81770" y="6700737"/>
                  <a:pt x="83839" y="6677678"/>
                </a:cubicBezTo>
                <a:cubicBezTo>
                  <a:pt x="95740" y="6647685"/>
                  <a:pt x="120684" y="6687998"/>
                  <a:pt x="117966" y="6636037"/>
                </a:cubicBezTo>
                <a:cubicBezTo>
                  <a:pt x="132113" y="6614269"/>
                  <a:pt x="155186" y="6568118"/>
                  <a:pt x="168724" y="6547069"/>
                </a:cubicBezTo>
                <a:cubicBezTo>
                  <a:pt x="182500" y="6520811"/>
                  <a:pt x="156942" y="6483313"/>
                  <a:pt x="199197" y="6509743"/>
                </a:cubicBezTo>
                <a:cubicBezTo>
                  <a:pt x="204521" y="6468877"/>
                  <a:pt x="221716" y="6484779"/>
                  <a:pt x="247224" y="6455839"/>
                </a:cubicBezTo>
                <a:cubicBezTo>
                  <a:pt x="246715" y="6427188"/>
                  <a:pt x="256832" y="6419751"/>
                  <a:pt x="270687" y="6418363"/>
                </a:cubicBezTo>
                <a:cubicBezTo>
                  <a:pt x="286394" y="6376676"/>
                  <a:pt x="314554" y="6359162"/>
                  <a:pt x="339376" y="6322934"/>
                </a:cubicBezTo>
                <a:cubicBezTo>
                  <a:pt x="368253" y="6289592"/>
                  <a:pt x="420802" y="6241482"/>
                  <a:pt x="443949" y="6218313"/>
                </a:cubicBezTo>
                <a:lnTo>
                  <a:pt x="478259" y="6183918"/>
                </a:lnTo>
                <a:cubicBezTo>
                  <a:pt x="479546" y="6178262"/>
                  <a:pt x="480824" y="6175024"/>
                  <a:pt x="482177" y="6173358"/>
                </a:cubicBezTo>
                <a:lnTo>
                  <a:pt x="482556" y="6173443"/>
                </a:lnTo>
                <a:lnTo>
                  <a:pt x="485673" y="6162875"/>
                </a:lnTo>
                <a:cubicBezTo>
                  <a:pt x="490289" y="6144248"/>
                  <a:pt x="521395" y="6129912"/>
                  <a:pt x="524588" y="6111327"/>
                </a:cubicBezTo>
                <a:cubicBezTo>
                  <a:pt x="545199" y="6117591"/>
                  <a:pt x="520376" y="6032883"/>
                  <a:pt x="547843" y="6075666"/>
                </a:cubicBezTo>
                <a:cubicBezTo>
                  <a:pt x="553033" y="6051683"/>
                  <a:pt x="545320" y="6023873"/>
                  <a:pt x="562259" y="6054865"/>
                </a:cubicBezTo>
                <a:cubicBezTo>
                  <a:pt x="564526" y="6047659"/>
                  <a:pt x="567747" y="6045453"/>
                  <a:pt x="571463" y="6045606"/>
                </a:cubicBezTo>
                <a:lnTo>
                  <a:pt x="584071" y="5992286"/>
                </a:lnTo>
                <a:lnTo>
                  <a:pt x="587812" y="5987907"/>
                </a:lnTo>
                <a:lnTo>
                  <a:pt x="592115" y="5949187"/>
                </a:lnTo>
                <a:lnTo>
                  <a:pt x="595889" y="5931081"/>
                </a:lnTo>
                <a:lnTo>
                  <a:pt x="593758" y="5922047"/>
                </a:lnTo>
                <a:cubicBezTo>
                  <a:pt x="593232" y="5914467"/>
                  <a:pt x="594765" y="5906406"/>
                  <a:pt x="600949" y="5897316"/>
                </a:cubicBezTo>
                <a:lnTo>
                  <a:pt x="602981" y="5895955"/>
                </a:lnTo>
                <a:lnTo>
                  <a:pt x="604430" y="5870052"/>
                </a:lnTo>
                <a:cubicBezTo>
                  <a:pt x="604113" y="5860761"/>
                  <a:pt x="634607" y="5824080"/>
                  <a:pt x="631983" y="5814475"/>
                </a:cubicBezTo>
                <a:cubicBezTo>
                  <a:pt x="646933" y="5748071"/>
                  <a:pt x="684460" y="5592893"/>
                  <a:pt x="699739" y="5516509"/>
                </a:cubicBezTo>
                <a:cubicBezTo>
                  <a:pt x="710735" y="5477214"/>
                  <a:pt x="721727" y="5401610"/>
                  <a:pt x="723657" y="5356170"/>
                </a:cubicBezTo>
                <a:cubicBezTo>
                  <a:pt x="723658" y="5356139"/>
                  <a:pt x="723659" y="5356108"/>
                  <a:pt x="723661" y="5356076"/>
                </a:cubicBezTo>
                <a:cubicBezTo>
                  <a:pt x="724227" y="5340448"/>
                  <a:pt x="724792" y="5324821"/>
                  <a:pt x="725358" y="5309193"/>
                </a:cubicBezTo>
                <a:lnTo>
                  <a:pt x="726926" y="5311182"/>
                </a:lnTo>
                <a:cubicBezTo>
                  <a:pt x="727205" y="5309022"/>
                  <a:pt x="727483" y="5306862"/>
                  <a:pt x="727761" y="5304702"/>
                </a:cubicBezTo>
                <a:cubicBezTo>
                  <a:pt x="728980" y="5300689"/>
                  <a:pt x="730634" y="5299849"/>
                  <a:pt x="732974" y="5303522"/>
                </a:cubicBezTo>
                <a:lnTo>
                  <a:pt x="762873" y="5269094"/>
                </a:lnTo>
                <a:lnTo>
                  <a:pt x="784867" y="5235785"/>
                </a:lnTo>
                <a:cubicBezTo>
                  <a:pt x="792922" y="5219992"/>
                  <a:pt x="786676" y="5159363"/>
                  <a:pt x="796271" y="5175473"/>
                </a:cubicBezTo>
                <a:cubicBezTo>
                  <a:pt x="778757" y="5082200"/>
                  <a:pt x="818431" y="5108289"/>
                  <a:pt x="821529" y="5012929"/>
                </a:cubicBezTo>
                <a:cubicBezTo>
                  <a:pt x="868827" y="4980943"/>
                  <a:pt x="828924" y="4992027"/>
                  <a:pt x="846340" y="4944976"/>
                </a:cubicBezTo>
                <a:cubicBezTo>
                  <a:pt x="809217" y="4943653"/>
                  <a:pt x="878251" y="4892572"/>
                  <a:pt x="840157" y="4872869"/>
                </a:cubicBezTo>
                <a:cubicBezTo>
                  <a:pt x="844532" y="4864931"/>
                  <a:pt x="849972" y="4857863"/>
                  <a:pt x="855718" y="4850916"/>
                </a:cubicBezTo>
                <a:lnTo>
                  <a:pt x="858709" y="4847264"/>
                </a:lnTo>
                <a:lnTo>
                  <a:pt x="863990" y="4829718"/>
                </a:lnTo>
                <a:lnTo>
                  <a:pt x="873842" y="4828439"/>
                </a:lnTo>
                <a:lnTo>
                  <a:pt x="887779" y="4804655"/>
                </a:lnTo>
                <a:lnTo>
                  <a:pt x="893894" y="4777060"/>
                </a:lnTo>
                <a:lnTo>
                  <a:pt x="883546" y="4777089"/>
                </a:lnTo>
                <a:cubicBezTo>
                  <a:pt x="883635" y="4776246"/>
                  <a:pt x="883723" y="4775402"/>
                  <a:pt x="883812" y="4774559"/>
                </a:cubicBezTo>
                <a:cubicBezTo>
                  <a:pt x="889352" y="4740245"/>
                  <a:pt x="897422" y="4710432"/>
                  <a:pt x="903401" y="4679442"/>
                </a:cubicBezTo>
                <a:cubicBezTo>
                  <a:pt x="907602" y="4662863"/>
                  <a:pt x="912023" y="4655463"/>
                  <a:pt x="916253" y="4651970"/>
                </a:cubicBezTo>
                <a:lnTo>
                  <a:pt x="922608" y="4649785"/>
                </a:lnTo>
                <a:lnTo>
                  <a:pt x="924139" y="4631605"/>
                </a:lnTo>
                <a:cubicBezTo>
                  <a:pt x="930019" y="4603591"/>
                  <a:pt x="977465" y="4548305"/>
                  <a:pt x="985938" y="4515358"/>
                </a:cubicBezTo>
                <a:cubicBezTo>
                  <a:pt x="1000521" y="4468809"/>
                  <a:pt x="1001031" y="4398546"/>
                  <a:pt x="1011638" y="4352312"/>
                </a:cubicBezTo>
                <a:cubicBezTo>
                  <a:pt x="999171" y="4322984"/>
                  <a:pt x="1036712" y="4297443"/>
                  <a:pt x="1049579" y="4237953"/>
                </a:cubicBezTo>
                <a:cubicBezTo>
                  <a:pt x="1034947" y="4205504"/>
                  <a:pt x="1058502" y="4197944"/>
                  <a:pt x="1041314" y="4139706"/>
                </a:cubicBezTo>
                <a:cubicBezTo>
                  <a:pt x="1044116" y="4138580"/>
                  <a:pt x="1046813" y="4136885"/>
                  <a:pt x="1049328" y="4134671"/>
                </a:cubicBezTo>
                <a:cubicBezTo>
                  <a:pt x="1063926" y="4121829"/>
                  <a:pt x="1069213" y="4094735"/>
                  <a:pt x="1061133" y="4074160"/>
                </a:cubicBezTo>
                <a:cubicBezTo>
                  <a:pt x="1040322" y="3983713"/>
                  <a:pt x="1054371" y="3913536"/>
                  <a:pt x="1059121" y="3844497"/>
                </a:cubicBezTo>
                <a:cubicBezTo>
                  <a:pt x="1068381" y="3767866"/>
                  <a:pt x="1099542" y="3832893"/>
                  <a:pt x="1083386" y="3726730"/>
                </a:cubicBezTo>
                <a:cubicBezTo>
                  <a:pt x="1099146" y="3721970"/>
                  <a:pt x="1101983" y="3710351"/>
                  <a:pt x="1098990" y="3687782"/>
                </a:cubicBezTo>
                <a:cubicBezTo>
                  <a:pt x="1104533" y="3650944"/>
                  <a:pt x="1161436" y="3588678"/>
                  <a:pt x="1147140" y="3543810"/>
                </a:cubicBezTo>
                <a:cubicBezTo>
                  <a:pt x="1160621" y="3502844"/>
                  <a:pt x="1164478" y="3486683"/>
                  <a:pt x="1179877" y="3441984"/>
                </a:cubicBezTo>
                <a:cubicBezTo>
                  <a:pt x="1176270" y="3400635"/>
                  <a:pt x="1197396" y="3401080"/>
                  <a:pt x="1217096" y="3354156"/>
                </a:cubicBezTo>
                <a:cubicBezTo>
                  <a:pt x="1210227" y="3328615"/>
                  <a:pt x="1218935" y="3313665"/>
                  <a:pt x="1232811" y="3301153"/>
                </a:cubicBezTo>
                <a:cubicBezTo>
                  <a:pt x="1239655" y="3250638"/>
                  <a:pt x="1264601" y="3211909"/>
                  <a:pt x="1281985" y="3158933"/>
                </a:cubicBezTo>
                <a:cubicBezTo>
                  <a:pt x="1281309" y="3094002"/>
                  <a:pt x="1317544" y="3075087"/>
                  <a:pt x="1335997" y="3018423"/>
                </a:cubicBezTo>
                <a:cubicBezTo>
                  <a:pt x="1319548" y="2948716"/>
                  <a:pt x="1385893" y="2996429"/>
                  <a:pt x="1394864" y="2946152"/>
                </a:cubicBezTo>
                <a:cubicBezTo>
                  <a:pt x="1386054" y="2855081"/>
                  <a:pt x="1417868" y="2957394"/>
                  <a:pt x="1436360" y="2829469"/>
                </a:cubicBezTo>
                <a:cubicBezTo>
                  <a:pt x="1433456" y="2820666"/>
                  <a:pt x="1441456" y="2807478"/>
                  <a:pt x="1447242" y="2811546"/>
                </a:cubicBezTo>
                <a:cubicBezTo>
                  <a:pt x="1447128" y="2802912"/>
                  <a:pt x="1439623" y="2779356"/>
                  <a:pt x="1449881" y="2781535"/>
                </a:cubicBezTo>
                <a:cubicBezTo>
                  <a:pt x="1460050" y="2742552"/>
                  <a:pt x="1463265" y="2700943"/>
                  <a:pt x="1459218" y="2660724"/>
                </a:cubicBezTo>
                <a:cubicBezTo>
                  <a:pt x="1493445" y="2591685"/>
                  <a:pt x="1466236" y="2614008"/>
                  <a:pt x="1483504" y="2560980"/>
                </a:cubicBezTo>
                <a:cubicBezTo>
                  <a:pt x="1512916" y="2524928"/>
                  <a:pt x="1495288" y="2513130"/>
                  <a:pt x="1519801" y="2467523"/>
                </a:cubicBezTo>
                <a:cubicBezTo>
                  <a:pt x="1531326" y="2419682"/>
                  <a:pt x="1511699" y="2381655"/>
                  <a:pt x="1507343" y="2357874"/>
                </a:cubicBezTo>
                <a:cubicBezTo>
                  <a:pt x="1551636" y="2342193"/>
                  <a:pt x="1532391" y="2288926"/>
                  <a:pt x="1540772" y="2256097"/>
                </a:cubicBezTo>
                <a:cubicBezTo>
                  <a:pt x="1553381" y="2208714"/>
                  <a:pt x="1550634" y="2197000"/>
                  <a:pt x="1569381" y="2165158"/>
                </a:cubicBezTo>
                <a:cubicBezTo>
                  <a:pt x="1580105" y="2155928"/>
                  <a:pt x="1581085" y="2109597"/>
                  <a:pt x="1576109" y="2078660"/>
                </a:cubicBezTo>
                <a:cubicBezTo>
                  <a:pt x="1547799" y="2101317"/>
                  <a:pt x="1589878" y="2015526"/>
                  <a:pt x="1564751" y="2009574"/>
                </a:cubicBezTo>
                <a:cubicBezTo>
                  <a:pt x="1559571" y="1963291"/>
                  <a:pt x="1588815" y="1945661"/>
                  <a:pt x="1571917" y="1903700"/>
                </a:cubicBezTo>
                <a:cubicBezTo>
                  <a:pt x="1549507" y="1880543"/>
                  <a:pt x="1592171" y="1834174"/>
                  <a:pt x="1564944" y="1821321"/>
                </a:cubicBezTo>
                <a:cubicBezTo>
                  <a:pt x="1588094" y="1807284"/>
                  <a:pt x="1569084" y="1754663"/>
                  <a:pt x="1579022" y="1718757"/>
                </a:cubicBezTo>
                <a:cubicBezTo>
                  <a:pt x="1595838" y="1682773"/>
                  <a:pt x="1574235" y="1630904"/>
                  <a:pt x="1590196" y="1595914"/>
                </a:cubicBezTo>
                <a:cubicBezTo>
                  <a:pt x="1597786" y="1565262"/>
                  <a:pt x="1620889" y="1525339"/>
                  <a:pt x="1624363" y="1502483"/>
                </a:cubicBezTo>
                <a:cubicBezTo>
                  <a:pt x="1639643" y="1495767"/>
                  <a:pt x="1636662" y="1453480"/>
                  <a:pt x="1631539" y="1431520"/>
                </a:cubicBezTo>
                <a:cubicBezTo>
                  <a:pt x="1633585" y="1394352"/>
                  <a:pt x="1664810" y="1375650"/>
                  <a:pt x="1646296" y="1333057"/>
                </a:cubicBezTo>
                <a:cubicBezTo>
                  <a:pt x="1647212" y="1290268"/>
                  <a:pt x="1695950" y="1251319"/>
                  <a:pt x="1696091" y="1202078"/>
                </a:cubicBezTo>
                <a:cubicBezTo>
                  <a:pt x="1689295" y="1170314"/>
                  <a:pt x="1726633" y="1136633"/>
                  <a:pt x="1735042" y="1076748"/>
                </a:cubicBezTo>
                <a:cubicBezTo>
                  <a:pt x="1760833" y="1013988"/>
                  <a:pt x="1855965" y="893553"/>
                  <a:pt x="1890105" y="825516"/>
                </a:cubicBezTo>
                <a:cubicBezTo>
                  <a:pt x="1894319" y="763149"/>
                  <a:pt x="1907634" y="747482"/>
                  <a:pt x="1911831" y="696577"/>
                </a:cubicBezTo>
                <a:cubicBezTo>
                  <a:pt x="1894422" y="607554"/>
                  <a:pt x="1935856" y="704780"/>
                  <a:pt x="1942209" y="575807"/>
                </a:cubicBezTo>
                <a:cubicBezTo>
                  <a:pt x="1938478" y="567461"/>
                  <a:pt x="1945215" y="553391"/>
                  <a:pt x="1951374" y="556682"/>
                </a:cubicBezTo>
                <a:cubicBezTo>
                  <a:pt x="1950445" y="548151"/>
                  <a:pt x="1940725" y="525788"/>
                  <a:pt x="1951170" y="526639"/>
                </a:cubicBezTo>
                <a:cubicBezTo>
                  <a:pt x="1951611" y="485129"/>
                  <a:pt x="1984907" y="384720"/>
                  <a:pt x="1987677" y="330061"/>
                </a:cubicBezTo>
                <a:cubicBezTo>
                  <a:pt x="2013622" y="290636"/>
                  <a:pt x="1947639" y="246940"/>
                  <a:pt x="1967790" y="198682"/>
                </a:cubicBezTo>
                <a:cubicBezTo>
                  <a:pt x="1937165" y="171513"/>
                  <a:pt x="1977692" y="150734"/>
                  <a:pt x="1971093" y="127747"/>
                </a:cubicBezTo>
                <a:cubicBezTo>
                  <a:pt x="2013820" y="106594"/>
                  <a:pt x="1946583" y="38239"/>
                  <a:pt x="1951841" y="4678"/>
                </a:cubicBezTo>
                <a:lnTo>
                  <a:pt x="195364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3E99FF-D899-60ED-323A-292E176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840" y="146464"/>
            <a:ext cx="9112195" cy="4116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>
                <a:latin typeface="Century" panose="02040604050505020304" pitchFamily="18" charset="0"/>
              </a:rPr>
              <a:t>Özn</a:t>
            </a:r>
            <a:r>
              <a:rPr lang="tr-TR">
                <a:latin typeface="Century" panose="02040604050505020304" pitchFamily="18" charset="0"/>
              </a:rPr>
              <a:t>i</a:t>
            </a:r>
            <a:r>
              <a:rPr lang="en-US">
                <a:latin typeface="Century" panose="02040604050505020304" pitchFamily="18" charset="0"/>
              </a:rPr>
              <a:t>tel</a:t>
            </a:r>
            <a:r>
              <a:rPr lang="tr-TR">
                <a:latin typeface="Century" panose="02040604050505020304" pitchFamily="18" charset="0"/>
              </a:rPr>
              <a:t>i</a:t>
            </a:r>
            <a:r>
              <a:rPr lang="en-US">
                <a:latin typeface="Century" panose="02040604050505020304" pitchFamily="18" charset="0"/>
              </a:rPr>
              <a:t>k çıkarımı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5" name="İçerik Yer Tutucusu 4" descr="ekran görüntüsü, metin, yazı tipi içeren bir resim&#10;&#10;Açıklama otomatik olarak oluşturuldu">
            <a:extLst>
              <a:ext uri="{FF2B5EF4-FFF2-40B4-BE49-F238E27FC236}">
                <a16:creationId xmlns:a16="http://schemas.microsoft.com/office/drawing/2014/main" id="{E7D82562-3FAC-8143-9515-B4AF83AF1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2" y="755411"/>
            <a:ext cx="11657136" cy="185202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A3FFF4-52D9-44D8-8971-2079F1B4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713350"/>
            <a:ext cx="2621065" cy="5144650"/>
          </a:xfrm>
          <a:custGeom>
            <a:avLst/>
            <a:gdLst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14159 w 2621065"/>
              <a:gd name="connsiteY87" fmla="*/ 4047777 h 5144650"/>
              <a:gd name="connsiteX88" fmla="*/ 2168943 w 2621065"/>
              <a:gd name="connsiteY88" fmla="*/ 4139227 h 5144650"/>
              <a:gd name="connsiteX89" fmla="*/ 2222521 w 2621065"/>
              <a:gd name="connsiteY89" fmla="*/ 4263395 h 5144650"/>
              <a:gd name="connsiteX90" fmla="*/ 2241588 w 2621065"/>
              <a:gd name="connsiteY90" fmla="*/ 4306265 h 5144650"/>
              <a:gd name="connsiteX91" fmla="*/ 2277640 w 2621065"/>
              <a:gd name="connsiteY91" fmla="*/ 4462156 h 5144650"/>
              <a:gd name="connsiteX92" fmla="*/ 2332737 w 2621065"/>
              <a:gd name="connsiteY92" fmla="*/ 4624013 h 5144650"/>
              <a:gd name="connsiteX93" fmla="*/ 2379211 w 2621065"/>
              <a:gd name="connsiteY93" fmla="*/ 4692084 h 5144650"/>
              <a:gd name="connsiteX94" fmla="*/ 2437986 w 2621065"/>
              <a:gd name="connsiteY94" fmla="*/ 4815024 h 5144650"/>
              <a:gd name="connsiteX95" fmla="*/ 2466665 w 2621065"/>
              <a:gd name="connsiteY95" fmla="*/ 4853969 h 5144650"/>
              <a:gd name="connsiteX96" fmla="*/ 2469772 w 2621065"/>
              <a:gd name="connsiteY96" fmla="*/ 4906386 h 5144650"/>
              <a:gd name="connsiteX97" fmla="*/ 2485381 w 2621065"/>
              <a:gd name="connsiteY97" fmla="*/ 4916393 h 5144650"/>
              <a:gd name="connsiteX98" fmla="*/ 2494775 w 2621065"/>
              <a:gd name="connsiteY98" fmla="*/ 4928363 h 5144650"/>
              <a:gd name="connsiteX99" fmla="*/ 2503199 w 2621065"/>
              <a:gd name="connsiteY99" fmla="*/ 4925898 h 5144650"/>
              <a:gd name="connsiteX100" fmla="*/ 2517652 w 2621065"/>
              <a:gd name="connsiteY100" fmla="*/ 4937733 h 5144650"/>
              <a:gd name="connsiteX101" fmla="*/ 2527697 w 2621065"/>
              <a:gd name="connsiteY101" fmla="*/ 4958461 h 5144650"/>
              <a:gd name="connsiteX102" fmla="*/ 2567995 w 2621065"/>
              <a:gd name="connsiteY102" fmla="*/ 5062892 h 5144650"/>
              <a:gd name="connsiteX103" fmla="*/ 2596347 w 2621065"/>
              <a:gd name="connsiteY103" fmla="*/ 5121988 h 5144650"/>
              <a:gd name="connsiteX104" fmla="*/ 2613775 w 2621065"/>
              <a:gd name="connsiteY104" fmla="*/ 5139128 h 5144650"/>
              <a:gd name="connsiteX105" fmla="*/ 2621065 w 2621065"/>
              <a:gd name="connsiteY105" fmla="*/ 5144650 h 5144650"/>
              <a:gd name="connsiteX106" fmla="*/ 0 w 2621065"/>
              <a:gd name="connsiteY106" fmla="*/ 514465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13109 w 2621065"/>
              <a:gd name="connsiteY92" fmla="*/ 4699429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3433 w 2621065"/>
              <a:gd name="connsiteY82" fmla="*/ 3982033 h 5144650"/>
              <a:gd name="connsiteX83" fmla="*/ 1980841 w 2621065"/>
              <a:gd name="connsiteY83" fmla="*/ 4057389 h 5144650"/>
              <a:gd name="connsiteX84" fmla="*/ 2024665 w 2621065"/>
              <a:gd name="connsiteY84" fmla="*/ 4118801 h 5144650"/>
              <a:gd name="connsiteX85" fmla="*/ 2072486 w 2621065"/>
              <a:gd name="connsiteY85" fmla="*/ 4180983 h 5144650"/>
              <a:gd name="connsiteX86" fmla="*/ 2102842 w 2621065"/>
              <a:gd name="connsiteY86" fmla="*/ 4242051 h 5144650"/>
              <a:gd name="connsiteX87" fmla="*/ 2090319 w 2621065"/>
              <a:gd name="connsiteY87" fmla="*/ 4351530 h 5144650"/>
              <a:gd name="connsiteX88" fmla="*/ 2109385 w 2621065"/>
              <a:gd name="connsiteY88" fmla="*/ 4438467 h 5144650"/>
              <a:gd name="connsiteX89" fmla="*/ 2204194 w 2621065"/>
              <a:gd name="connsiteY89" fmla="*/ 4542946 h 5144650"/>
              <a:gd name="connsiteX90" fmla="*/ 2237258 w 2621065"/>
              <a:gd name="connsiteY90" fmla="*/ 4638702 h 5144650"/>
              <a:gd name="connsiteX91" fmla="*/ 2313109 w 2621065"/>
              <a:gd name="connsiteY91" fmla="*/ 4699429 h 5144650"/>
              <a:gd name="connsiteX92" fmla="*/ 2437986 w 2621065"/>
              <a:gd name="connsiteY92" fmla="*/ 4815024 h 5144650"/>
              <a:gd name="connsiteX93" fmla="*/ 2466665 w 2621065"/>
              <a:gd name="connsiteY93" fmla="*/ 4853969 h 5144650"/>
              <a:gd name="connsiteX94" fmla="*/ 2469772 w 2621065"/>
              <a:gd name="connsiteY94" fmla="*/ 4906386 h 5144650"/>
              <a:gd name="connsiteX95" fmla="*/ 2485381 w 2621065"/>
              <a:gd name="connsiteY95" fmla="*/ 4916393 h 5144650"/>
              <a:gd name="connsiteX96" fmla="*/ 2494775 w 2621065"/>
              <a:gd name="connsiteY96" fmla="*/ 4928363 h 5144650"/>
              <a:gd name="connsiteX97" fmla="*/ 2503199 w 2621065"/>
              <a:gd name="connsiteY97" fmla="*/ 4925898 h 5144650"/>
              <a:gd name="connsiteX98" fmla="*/ 2517652 w 2621065"/>
              <a:gd name="connsiteY98" fmla="*/ 4937733 h 5144650"/>
              <a:gd name="connsiteX99" fmla="*/ 2527697 w 2621065"/>
              <a:gd name="connsiteY99" fmla="*/ 4958461 h 5144650"/>
              <a:gd name="connsiteX100" fmla="*/ 2567995 w 2621065"/>
              <a:gd name="connsiteY100" fmla="*/ 5062892 h 5144650"/>
              <a:gd name="connsiteX101" fmla="*/ 2596347 w 2621065"/>
              <a:gd name="connsiteY101" fmla="*/ 5121988 h 5144650"/>
              <a:gd name="connsiteX102" fmla="*/ 2613775 w 2621065"/>
              <a:gd name="connsiteY102" fmla="*/ 5139128 h 5144650"/>
              <a:gd name="connsiteX103" fmla="*/ 2621065 w 2621065"/>
              <a:gd name="connsiteY103" fmla="*/ 5144650 h 5144650"/>
              <a:gd name="connsiteX104" fmla="*/ 0 w 2621065"/>
              <a:gd name="connsiteY104" fmla="*/ 5144650 h 5144650"/>
              <a:gd name="connsiteX105" fmla="*/ 0 w 2621065"/>
              <a:gd name="connsiteY105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07160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57078 w 2621065"/>
              <a:gd name="connsiteY79" fmla="*/ 3885992 h 5144650"/>
              <a:gd name="connsiteX80" fmla="*/ 1923433 w 2621065"/>
              <a:gd name="connsiteY80" fmla="*/ 3982033 h 5144650"/>
              <a:gd name="connsiteX81" fmla="*/ 1980841 w 2621065"/>
              <a:gd name="connsiteY81" fmla="*/ 4057389 h 5144650"/>
              <a:gd name="connsiteX82" fmla="*/ 2024665 w 2621065"/>
              <a:gd name="connsiteY82" fmla="*/ 4118801 h 5144650"/>
              <a:gd name="connsiteX83" fmla="*/ 2072486 w 2621065"/>
              <a:gd name="connsiteY83" fmla="*/ 4180983 h 5144650"/>
              <a:gd name="connsiteX84" fmla="*/ 2102842 w 2621065"/>
              <a:gd name="connsiteY84" fmla="*/ 4242051 h 5144650"/>
              <a:gd name="connsiteX85" fmla="*/ 2090319 w 2621065"/>
              <a:gd name="connsiteY85" fmla="*/ 4351530 h 5144650"/>
              <a:gd name="connsiteX86" fmla="*/ 2109385 w 2621065"/>
              <a:gd name="connsiteY86" fmla="*/ 4438467 h 5144650"/>
              <a:gd name="connsiteX87" fmla="*/ 2204194 w 2621065"/>
              <a:gd name="connsiteY87" fmla="*/ 4542946 h 5144650"/>
              <a:gd name="connsiteX88" fmla="*/ 2237258 w 2621065"/>
              <a:gd name="connsiteY88" fmla="*/ 4638702 h 5144650"/>
              <a:gd name="connsiteX89" fmla="*/ 2313109 w 2621065"/>
              <a:gd name="connsiteY89" fmla="*/ 4699429 h 5144650"/>
              <a:gd name="connsiteX90" fmla="*/ 2437986 w 2621065"/>
              <a:gd name="connsiteY90" fmla="*/ 4815024 h 5144650"/>
              <a:gd name="connsiteX91" fmla="*/ 2466665 w 2621065"/>
              <a:gd name="connsiteY91" fmla="*/ 4853969 h 5144650"/>
              <a:gd name="connsiteX92" fmla="*/ 2469772 w 2621065"/>
              <a:gd name="connsiteY92" fmla="*/ 4906386 h 5144650"/>
              <a:gd name="connsiteX93" fmla="*/ 2485381 w 2621065"/>
              <a:gd name="connsiteY93" fmla="*/ 4916393 h 5144650"/>
              <a:gd name="connsiteX94" fmla="*/ 2494775 w 2621065"/>
              <a:gd name="connsiteY94" fmla="*/ 4928363 h 5144650"/>
              <a:gd name="connsiteX95" fmla="*/ 2503199 w 2621065"/>
              <a:gd name="connsiteY95" fmla="*/ 4925898 h 5144650"/>
              <a:gd name="connsiteX96" fmla="*/ 2517652 w 2621065"/>
              <a:gd name="connsiteY96" fmla="*/ 4937733 h 5144650"/>
              <a:gd name="connsiteX97" fmla="*/ 2527697 w 2621065"/>
              <a:gd name="connsiteY97" fmla="*/ 4958461 h 5144650"/>
              <a:gd name="connsiteX98" fmla="*/ 2567995 w 2621065"/>
              <a:gd name="connsiteY98" fmla="*/ 5062892 h 5144650"/>
              <a:gd name="connsiteX99" fmla="*/ 2596347 w 2621065"/>
              <a:gd name="connsiteY99" fmla="*/ 5121988 h 5144650"/>
              <a:gd name="connsiteX100" fmla="*/ 2613775 w 2621065"/>
              <a:gd name="connsiteY100" fmla="*/ 5139128 h 5144650"/>
              <a:gd name="connsiteX101" fmla="*/ 2621065 w 2621065"/>
              <a:gd name="connsiteY101" fmla="*/ 5144650 h 5144650"/>
              <a:gd name="connsiteX102" fmla="*/ 0 w 2621065"/>
              <a:gd name="connsiteY102" fmla="*/ 5144650 h 5144650"/>
              <a:gd name="connsiteX103" fmla="*/ 0 w 2621065"/>
              <a:gd name="connsiteY103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13109 w 2621065"/>
              <a:gd name="connsiteY88" fmla="*/ 4699429 h 5144650"/>
              <a:gd name="connsiteX89" fmla="*/ 2437986 w 2621065"/>
              <a:gd name="connsiteY89" fmla="*/ 4815024 h 5144650"/>
              <a:gd name="connsiteX90" fmla="*/ 2466665 w 2621065"/>
              <a:gd name="connsiteY90" fmla="*/ 4853969 h 5144650"/>
              <a:gd name="connsiteX91" fmla="*/ 2469772 w 2621065"/>
              <a:gd name="connsiteY91" fmla="*/ 4906386 h 5144650"/>
              <a:gd name="connsiteX92" fmla="*/ 2485381 w 2621065"/>
              <a:gd name="connsiteY92" fmla="*/ 4916393 h 5144650"/>
              <a:gd name="connsiteX93" fmla="*/ 2494775 w 2621065"/>
              <a:gd name="connsiteY93" fmla="*/ 4928363 h 5144650"/>
              <a:gd name="connsiteX94" fmla="*/ 2503199 w 2621065"/>
              <a:gd name="connsiteY94" fmla="*/ 4925898 h 5144650"/>
              <a:gd name="connsiteX95" fmla="*/ 2517652 w 2621065"/>
              <a:gd name="connsiteY95" fmla="*/ 4937733 h 5144650"/>
              <a:gd name="connsiteX96" fmla="*/ 2527697 w 2621065"/>
              <a:gd name="connsiteY96" fmla="*/ 4958461 h 5144650"/>
              <a:gd name="connsiteX97" fmla="*/ 2567995 w 2621065"/>
              <a:gd name="connsiteY97" fmla="*/ 5062892 h 5144650"/>
              <a:gd name="connsiteX98" fmla="*/ 2596347 w 2621065"/>
              <a:gd name="connsiteY98" fmla="*/ 5121988 h 5144650"/>
              <a:gd name="connsiteX99" fmla="*/ 2613775 w 2621065"/>
              <a:gd name="connsiteY99" fmla="*/ 5139128 h 5144650"/>
              <a:gd name="connsiteX100" fmla="*/ 2621065 w 2621065"/>
              <a:gd name="connsiteY100" fmla="*/ 5144650 h 5144650"/>
              <a:gd name="connsiteX101" fmla="*/ 0 w 2621065"/>
              <a:gd name="connsiteY101" fmla="*/ 5144650 h 5144650"/>
              <a:gd name="connsiteX102" fmla="*/ 0 w 2621065"/>
              <a:gd name="connsiteY102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437986 w 2621065"/>
              <a:gd name="connsiteY88" fmla="*/ 481502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97520 w 2621065"/>
              <a:gd name="connsiteY85" fmla="*/ 4467846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21065" h="5144650">
                <a:moveTo>
                  <a:pt x="0" y="0"/>
                </a:moveTo>
                <a:lnTo>
                  <a:pt x="245438" y="268808"/>
                </a:lnTo>
                <a:lnTo>
                  <a:pt x="252687" y="292650"/>
                </a:lnTo>
                <a:lnTo>
                  <a:pt x="270361" y="304212"/>
                </a:lnTo>
                <a:cubicBezTo>
                  <a:pt x="273529" y="310126"/>
                  <a:pt x="273234" y="316860"/>
                  <a:pt x="272327" y="324001"/>
                </a:cubicBezTo>
                <a:cubicBezTo>
                  <a:pt x="272244" y="325072"/>
                  <a:pt x="272160" y="326143"/>
                  <a:pt x="272077" y="327214"/>
                </a:cubicBezTo>
                <a:lnTo>
                  <a:pt x="295110" y="357098"/>
                </a:lnTo>
                <a:lnTo>
                  <a:pt x="296727" y="371749"/>
                </a:lnTo>
                <a:cubicBezTo>
                  <a:pt x="307880" y="397452"/>
                  <a:pt x="336849" y="412373"/>
                  <a:pt x="332716" y="440404"/>
                </a:cubicBezTo>
                <a:cubicBezTo>
                  <a:pt x="334711" y="448819"/>
                  <a:pt x="338212" y="455052"/>
                  <a:pt x="342633" y="459903"/>
                </a:cubicBezTo>
                <a:lnTo>
                  <a:pt x="357304" y="470524"/>
                </a:lnTo>
                <a:lnTo>
                  <a:pt x="366064" y="467634"/>
                </a:lnTo>
                <a:lnTo>
                  <a:pt x="372502" y="477374"/>
                </a:lnTo>
                <a:lnTo>
                  <a:pt x="375501" y="478682"/>
                </a:lnTo>
                <a:cubicBezTo>
                  <a:pt x="383272" y="491970"/>
                  <a:pt x="403866" y="531500"/>
                  <a:pt x="419128" y="557106"/>
                </a:cubicBezTo>
                <a:cubicBezTo>
                  <a:pt x="439248" y="581985"/>
                  <a:pt x="451401" y="588102"/>
                  <a:pt x="467073" y="632313"/>
                </a:cubicBezTo>
                <a:cubicBezTo>
                  <a:pt x="479664" y="694967"/>
                  <a:pt x="495907" y="682399"/>
                  <a:pt x="490229" y="751490"/>
                </a:cubicBezTo>
                <a:cubicBezTo>
                  <a:pt x="499208" y="732249"/>
                  <a:pt x="513168" y="781653"/>
                  <a:pt x="516935" y="799823"/>
                </a:cubicBezTo>
                <a:cubicBezTo>
                  <a:pt x="520991" y="859493"/>
                  <a:pt x="569045" y="820005"/>
                  <a:pt x="542847" y="848761"/>
                </a:cubicBezTo>
                <a:cubicBezTo>
                  <a:pt x="562656" y="881830"/>
                  <a:pt x="526272" y="969168"/>
                  <a:pt x="572074" y="958725"/>
                </a:cubicBezTo>
                <a:cubicBezTo>
                  <a:pt x="597644" y="999777"/>
                  <a:pt x="577323" y="1011573"/>
                  <a:pt x="620598" y="1033391"/>
                </a:cubicBezTo>
                <a:cubicBezTo>
                  <a:pt x="630696" y="1059064"/>
                  <a:pt x="633259" y="1106766"/>
                  <a:pt x="632660" y="1112764"/>
                </a:cubicBezTo>
                <a:lnTo>
                  <a:pt x="634562" y="1113550"/>
                </a:lnTo>
                <a:cubicBezTo>
                  <a:pt x="640098" y="1119137"/>
                  <a:pt x="641169" y="1124274"/>
                  <a:pt x="640269" y="1129199"/>
                </a:cubicBezTo>
                <a:lnTo>
                  <a:pt x="637728" y="1135143"/>
                </a:lnTo>
                <a:lnTo>
                  <a:pt x="687640" y="1174841"/>
                </a:lnTo>
                <a:lnTo>
                  <a:pt x="724323" y="1244103"/>
                </a:lnTo>
                <a:cubicBezTo>
                  <a:pt x="726461" y="1255968"/>
                  <a:pt x="729249" y="1267984"/>
                  <a:pt x="732765" y="1279809"/>
                </a:cubicBezTo>
                <a:lnTo>
                  <a:pt x="735243" y="1286495"/>
                </a:lnTo>
                <a:lnTo>
                  <a:pt x="735618" y="1286424"/>
                </a:lnTo>
                <a:cubicBezTo>
                  <a:pt x="736846" y="1287437"/>
                  <a:pt x="737921" y="1289470"/>
                  <a:pt x="738875" y="1293066"/>
                </a:cubicBezTo>
                <a:lnTo>
                  <a:pt x="739767" y="1298687"/>
                </a:lnTo>
                <a:lnTo>
                  <a:pt x="744578" y="1311657"/>
                </a:lnTo>
                <a:lnTo>
                  <a:pt x="748379" y="1314753"/>
                </a:lnTo>
                <a:lnTo>
                  <a:pt x="752978" y="1314010"/>
                </a:lnTo>
                <a:lnTo>
                  <a:pt x="752978" y="1315472"/>
                </a:lnTo>
                <a:cubicBezTo>
                  <a:pt x="749424" y="1328629"/>
                  <a:pt x="740370" y="1337267"/>
                  <a:pt x="772880" y="1332740"/>
                </a:cubicBezTo>
                <a:cubicBezTo>
                  <a:pt x="769449" y="1360171"/>
                  <a:pt x="788120" y="1354435"/>
                  <a:pt x="805255" y="1379426"/>
                </a:cubicBezTo>
                <a:cubicBezTo>
                  <a:pt x="820018" y="1405268"/>
                  <a:pt x="847469" y="1452732"/>
                  <a:pt x="861455" y="1487793"/>
                </a:cubicBezTo>
                <a:cubicBezTo>
                  <a:pt x="860472" y="1529583"/>
                  <a:pt x="873198" y="1558240"/>
                  <a:pt x="889172" y="1589794"/>
                </a:cubicBezTo>
                <a:cubicBezTo>
                  <a:pt x="901837" y="1624879"/>
                  <a:pt x="918553" y="1656375"/>
                  <a:pt x="937443" y="1698307"/>
                </a:cubicBezTo>
                <a:lnTo>
                  <a:pt x="974458" y="1768464"/>
                </a:lnTo>
                <a:lnTo>
                  <a:pt x="1013480" y="1853903"/>
                </a:lnTo>
                <a:lnTo>
                  <a:pt x="1031382" y="1948177"/>
                </a:lnTo>
                <a:cubicBezTo>
                  <a:pt x="1065794" y="1983780"/>
                  <a:pt x="1017975" y="2014601"/>
                  <a:pt x="1031611" y="2064126"/>
                </a:cubicBezTo>
                <a:cubicBezTo>
                  <a:pt x="1011441" y="2152960"/>
                  <a:pt x="1051780" y="2170768"/>
                  <a:pt x="1043751" y="2210534"/>
                </a:cubicBezTo>
                <a:cubicBezTo>
                  <a:pt x="1047718" y="2261633"/>
                  <a:pt x="1043420" y="2260757"/>
                  <a:pt x="1055412" y="2309009"/>
                </a:cubicBezTo>
                <a:cubicBezTo>
                  <a:pt x="1065957" y="2376047"/>
                  <a:pt x="1080662" y="2371020"/>
                  <a:pt x="1077288" y="2438335"/>
                </a:cubicBezTo>
                <a:cubicBezTo>
                  <a:pt x="1117396" y="2455794"/>
                  <a:pt x="1082533" y="2452352"/>
                  <a:pt x="1095035" y="2483804"/>
                </a:cubicBezTo>
                <a:cubicBezTo>
                  <a:pt x="1061853" y="2488858"/>
                  <a:pt x="1120109" y="2517457"/>
                  <a:pt x="1084874" y="2535656"/>
                </a:cubicBezTo>
                <a:cubicBezTo>
                  <a:pt x="1088269" y="2540805"/>
                  <a:pt x="1092665" y="2545220"/>
                  <a:pt x="1097340" y="2549509"/>
                </a:cubicBezTo>
                <a:lnTo>
                  <a:pt x="1099771" y="2551770"/>
                </a:lnTo>
                <a:lnTo>
                  <a:pt x="1103350" y="2563634"/>
                </a:lnTo>
                <a:lnTo>
                  <a:pt x="1112049" y="2563454"/>
                </a:lnTo>
                <a:lnTo>
                  <a:pt x="1127385" y="2601609"/>
                </a:lnTo>
                <a:cubicBezTo>
                  <a:pt x="1113460" y="2637696"/>
                  <a:pt x="1158915" y="2668604"/>
                  <a:pt x="1139861" y="2713894"/>
                </a:cubicBezTo>
                <a:cubicBezTo>
                  <a:pt x="1135736" y="2729724"/>
                  <a:pt x="1140589" y="2773668"/>
                  <a:pt x="1152243" y="2778897"/>
                </a:cubicBezTo>
                <a:cubicBezTo>
                  <a:pt x="1155466" y="2787425"/>
                  <a:pt x="1152635" y="2799266"/>
                  <a:pt x="1164665" y="2800172"/>
                </a:cubicBezTo>
                <a:cubicBezTo>
                  <a:pt x="1179331" y="2803170"/>
                  <a:pt x="1160739" y="2841509"/>
                  <a:pt x="1176824" y="2832181"/>
                </a:cubicBezTo>
                <a:cubicBezTo>
                  <a:pt x="1164161" y="2859250"/>
                  <a:pt x="1195203" y="2868939"/>
                  <a:pt x="1204261" y="2886025"/>
                </a:cubicBezTo>
                <a:cubicBezTo>
                  <a:pt x="1217507" y="2920528"/>
                  <a:pt x="1243211" y="2992435"/>
                  <a:pt x="1256301" y="3039204"/>
                </a:cubicBezTo>
                <a:cubicBezTo>
                  <a:pt x="1264978" y="3073150"/>
                  <a:pt x="1260044" y="3127834"/>
                  <a:pt x="1282793" y="3166645"/>
                </a:cubicBezTo>
                <a:cubicBezTo>
                  <a:pt x="1304595" y="3193363"/>
                  <a:pt x="1317394" y="3226316"/>
                  <a:pt x="1353529" y="3266459"/>
                </a:cubicBezTo>
                <a:cubicBezTo>
                  <a:pt x="1399246" y="3301093"/>
                  <a:pt x="1431707" y="3283631"/>
                  <a:pt x="1443501" y="3351404"/>
                </a:cubicBezTo>
                <a:cubicBezTo>
                  <a:pt x="1476611" y="3383947"/>
                  <a:pt x="1480437" y="3422250"/>
                  <a:pt x="1502378" y="3451792"/>
                </a:cubicBezTo>
                <a:cubicBezTo>
                  <a:pt x="1529852" y="3487829"/>
                  <a:pt x="1579951" y="3532847"/>
                  <a:pt x="1608347" y="3567627"/>
                </a:cubicBezTo>
                <a:cubicBezTo>
                  <a:pt x="1624615" y="3589596"/>
                  <a:pt x="1671830" y="3654562"/>
                  <a:pt x="1672750" y="3660473"/>
                </a:cubicBezTo>
                <a:lnTo>
                  <a:pt x="1674801" y="3660727"/>
                </a:lnTo>
                <a:cubicBezTo>
                  <a:pt x="1681591" y="3664628"/>
                  <a:pt x="1683921" y="3669274"/>
                  <a:pt x="1684280" y="3674236"/>
                </a:cubicBezTo>
                <a:lnTo>
                  <a:pt x="1683297" y="3680606"/>
                </a:lnTo>
                <a:lnTo>
                  <a:pt x="1688840" y="3690943"/>
                </a:lnTo>
                <a:lnTo>
                  <a:pt x="1697179" y="3714191"/>
                </a:lnTo>
                <a:cubicBezTo>
                  <a:pt x="1717721" y="3731428"/>
                  <a:pt x="1792260" y="3780041"/>
                  <a:pt x="1812095" y="3794363"/>
                </a:cubicBezTo>
                <a:lnTo>
                  <a:pt x="1816185" y="3800123"/>
                </a:lnTo>
                <a:lnTo>
                  <a:pt x="1816532" y="3799958"/>
                </a:lnTo>
                <a:cubicBezTo>
                  <a:pt x="1817981" y="3800606"/>
                  <a:pt x="1819537" y="3802274"/>
                  <a:pt x="1821367" y="3805472"/>
                </a:cubicBezTo>
                <a:lnTo>
                  <a:pt x="1823645" y="3810629"/>
                </a:lnTo>
                <a:lnTo>
                  <a:pt x="1831583" y="3821804"/>
                </a:lnTo>
                <a:lnTo>
                  <a:pt x="1857078" y="3885992"/>
                </a:lnTo>
                <a:cubicBezTo>
                  <a:pt x="1870925" y="3912689"/>
                  <a:pt x="1904030" y="3944898"/>
                  <a:pt x="1923433" y="3982033"/>
                </a:cubicBezTo>
                <a:cubicBezTo>
                  <a:pt x="1932954" y="4022380"/>
                  <a:pt x="1957377" y="4031327"/>
                  <a:pt x="1980841" y="4057389"/>
                </a:cubicBezTo>
                <a:cubicBezTo>
                  <a:pt x="1978839" y="4101894"/>
                  <a:pt x="2006008" y="4111963"/>
                  <a:pt x="2024665" y="4118801"/>
                </a:cubicBezTo>
                <a:lnTo>
                  <a:pt x="2072486" y="4180983"/>
                </a:lnTo>
                <a:lnTo>
                  <a:pt x="2102842" y="4242051"/>
                </a:lnTo>
                <a:lnTo>
                  <a:pt x="2090319" y="4351530"/>
                </a:lnTo>
                <a:cubicBezTo>
                  <a:pt x="2089688" y="4357705"/>
                  <a:pt x="2200335" y="4461482"/>
                  <a:pt x="2197520" y="4467846"/>
                </a:cubicBezTo>
                <a:cubicBezTo>
                  <a:pt x="2239949" y="4492943"/>
                  <a:pt x="2178502" y="4499026"/>
                  <a:pt x="2204194" y="4542946"/>
                </a:cubicBezTo>
                <a:cubicBezTo>
                  <a:pt x="2219385" y="4595904"/>
                  <a:pt x="2280978" y="4565135"/>
                  <a:pt x="2296014" y="4609323"/>
                </a:cubicBezTo>
                <a:cubicBezTo>
                  <a:pt x="2334979" y="4654669"/>
                  <a:pt x="2311617" y="4683666"/>
                  <a:pt x="2349851" y="4719544"/>
                </a:cubicBezTo>
                <a:cubicBezTo>
                  <a:pt x="2393277" y="4725733"/>
                  <a:pt x="2446606" y="4827088"/>
                  <a:pt x="2466665" y="4853969"/>
                </a:cubicBezTo>
                <a:cubicBezTo>
                  <a:pt x="2435625" y="4867556"/>
                  <a:pt x="2499515" y="4879650"/>
                  <a:pt x="2469772" y="4906386"/>
                </a:cubicBezTo>
                <a:cubicBezTo>
                  <a:pt x="2474368" y="4910433"/>
                  <a:pt x="2479754" y="4913508"/>
                  <a:pt x="2485381" y="4916393"/>
                </a:cubicBezTo>
                <a:lnTo>
                  <a:pt x="2494775" y="4928363"/>
                </a:lnTo>
                <a:lnTo>
                  <a:pt x="2503199" y="4925898"/>
                </a:lnTo>
                <a:lnTo>
                  <a:pt x="2517652" y="4937733"/>
                </a:lnTo>
                <a:cubicBezTo>
                  <a:pt x="2522042" y="4943002"/>
                  <a:pt x="2525578" y="4949649"/>
                  <a:pt x="2527697" y="4958461"/>
                </a:cubicBezTo>
                <a:cubicBezTo>
                  <a:pt x="2523186" y="4996747"/>
                  <a:pt x="2575192" y="5014427"/>
                  <a:pt x="2567995" y="5062892"/>
                </a:cubicBezTo>
                <a:cubicBezTo>
                  <a:pt x="2567947" y="5079163"/>
                  <a:pt x="2583689" y="5120039"/>
                  <a:pt x="2596347" y="5121988"/>
                </a:cubicBezTo>
                <a:cubicBezTo>
                  <a:pt x="2601622" y="5129320"/>
                  <a:pt x="2601836" y="5141425"/>
                  <a:pt x="2613775" y="5139128"/>
                </a:cubicBezTo>
                <a:lnTo>
                  <a:pt x="2621065" y="5144650"/>
                </a:lnTo>
                <a:lnTo>
                  <a:pt x="0" y="514465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İçerik Yer Tutucusu 3">
            <a:extLst>
              <a:ext uri="{FF2B5EF4-FFF2-40B4-BE49-F238E27FC236}">
                <a16:creationId xmlns:a16="http://schemas.microsoft.com/office/drawing/2014/main" id="{6164EB56-31F3-7A8D-614A-D911E6A6DD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" t="19082" r="33820"/>
          <a:stretch/>
        </p:blipFill>
        <p:spPr>
          <a:xfrm>
            <a:off x="4436933" y="2756329"/>
            <a:ext cx="3318133" cy="39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9231D0-67FC-5E88-B526-6D352498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ÖZNİTELİk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err="1">
                <a:latin typeface="Century" panose="02040604050505020304" pitchFamily="18" charset="0"/>
              </a:rPr>
              <a:t>çıkarımı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2BEF08-10CF-D670-D2FE-6AE7E9F3D7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09" y="2189330"/>
            <a:ext cx="10768181" cy="34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9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" name="Ink 3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4" name="Ink 3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55" name="Rectangle 3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67EE046-9B58-2A67-4AA9-F2815CBF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9254403" cy="74295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tr-TR" dirty="0">
                <a:latin typeface="Century" panose="02040604050505020304" pitchFamily="18" charset="0"/>
              </a:rPr>
              <a:t>model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633EA5F-3F54-1204-8E7B-B12BDD302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13695" y="1489772"/>
            <a:ext cx="7764609" cy="485288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8A8D7EF-F9EB-C89F-4307-1D16C6BF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8713" y="3079692"/>
            <a:ext cx="3760499" cy="6986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486F75B-048D-5791-059C-B655B449D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25501" y="1461826"/>
            <a:ext cx="8057322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9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370A72B-DF6B-B598-D23B-439FBF84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F858451-585F-D88D-2B64-51DDAD3E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3901" y="1645920"/>
            <a:ext cx="10748134" cy="451421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03D46-E0C4-AA55-B67C-ACB20681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323404"/>
            <a:ext cx="9810604" cy="560438"/>
          </a:xfrm>
        </p:spPr>
        <p:txBody>
          <a:bodyPr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Değişken önem sıralaması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2886469-3E8A-5592-9C27-944FCFB54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501" y="883842"/>
            <a:ext cx="9103360" cy="55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BB16DE-5D7C-708F-8989-E54E0923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61" y="-13186"/>
            <a:ext cx="9810604" cy="62278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ÖBEKLERİ ANLAMLANDIRMA</a:t>
            </a:r>
          </a:p>
        </p:txBody>
      </p:sp>
      <p:graphicFrame>
        <p:nvGraphicFramePr>
          <p:cNvPr id="11" name="Grafik 10">
            <a:extLst>
              <a:ext uri="{FF2B5EF4-FFF2-40B4-BE49-F238E27FC236}">
                <a16:creationId xmlns:a16="http://schemas.microsoft.com/office/drawing/2014/main" id="{53964F3B-3515-1BBB-FBE7-4FF339CBE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690474"/>
              </p:ext>
            </p:extLst>
          </p:nvPr>
        </p:nvGraphicFramePr>
        <p:xfrm>
          <a:off x="528711" y="579774"/>
          <a:ext cx="4689231" cy="2983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afik 11">
            <a:extLst>
              <a:ext uri="{FF2B5EF4-FFF2-40B4-BE49-F238E27FC236}">
                <a16:creationId xmlns:a16="http://schemas.microsoft.com/office/drawing/2014/main" id="{D169A42C-A070-CDA5-2281-3E2BF991A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946805"/>
              </p:ext>
            </p:extLst>
          </p:nvPr>
        </p:nvGraphicFramePr>
        <p:xfrm>
          <a:off x="6767680" y="621062"/>
          <a:ext cx="4967119" cy="295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k 12">
            <a:extLst>
              <a:ext uri="{FF2B5EF4-FFF2-40B4-BE49-F238E27FC236}">
                <a16:creationId xmlns:a16="http://schemas.microsoft.com/office/drawing/2014/main" id="{F2E5D1D2-D69D-3344-E673-BDB63ECCDB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60464"/>
              </p:ext>
            </p:extLst>
          </p:nvPr>
        </p:nvGraphicFramePr>
        <p:xfrm>
          <a:off x="516712" y="3563296"/>
          <a:ext cx="4832252" cy="298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Grafik 2">
            <a:extLst>
              <a:ext uri="{FF2B5EF4-FFF2-40B4-BE49-F238E27FC236}">
                <a16:creationId xmlns:a16="http://schemas.microsoft.com/office/drawing/2014/main" id="{616B43E0-2B8A-0353-8257-C00670757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92824"/>
              </p:ext>
            </p:extLst>
          </p:nvPr>
        </p:nvGraphicFramePr>
        <p:xfrm>
          <a:off x="6804309" y="3706761"/>
          <a:ext cx="4795623" cy="2840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8479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0"/>
            <a:ext cx="9810604" cy="571026"/>
          </a:xfrm>
        </p:spPr>
        <p:txBody>
          <a:bodyPr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Moda tutkunları</a:t>
            </a:r>
          </a:p>
        </p:txBody>
      </p:sp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3CECD226-EEE2-8167-61B6-302216E79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937996"/>
              </p:ext>
            </p:extLst>
          </p:nvPr>
        </p:nvGraphicFramePr>
        <p:xfrm>
          <a:off x="178488" y="746495"/>
          <a:ext cx="5708868" cy="430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886D2692-16E6-ED67-59D2-C2064EE1ADBE}"/>
              </a:ext>
            </a:extLst>
          </p:cNvPr>
          <p:cNvSpPr txBox="1"/>
          <p:nvPr/>
        </p:nvSpPr>
        <p:spPr>
          <a:xfrm>
            <a:off x="6096000" y="4448700"/>
            <a:ext cx="56011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0" i="0" u="none" strike="noStrike" cap="none" spc="0" dirty="0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Kitleyle ilgili, onların sürekli olarak yeni trendleri takip ettiğini ve gardıroplarını güncel tutmayı amaçladıkları çıkarımları yapılabilir.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25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13" y="19665"/>
            <a:ext cx="10047573" cy="571026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ÇULSUZ TEKNOLOJİ BAĞIMLILARI</a:t>
            </a:r>
          </a:p>
        </p:txBody>
      </p:sp>
      <p:graphicFrame>
        <p:nvGraphicFramePr>
          <p:cNvPr id="8" name="Grafik 7">
            <a:extLst>
              <a:ext uri="{FF2B5EF4-FFF2-40B4-BE49-F238E27FC236}">
                <a16:creationId xmlns:a16="http://schemas.microsoft.com/office/drawing/2014/main" id="{3CECD226-EEE2-8167-61B6-302216E79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591861"/>
              </p:ext>
            </p:extLst>
          </p:nvPr>
        </p:nvGraphicFramePr>
        <p:xfrm>
          <a:off x="68826" y="801489"/>
          <a:ext cx="5897849" cy="433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4D641ECB-56B1-4786-6A27-3626B66EBE1C}"/>
              </a:ext>
            </a:extLst>
          </p:cNvPr>
          <p:cNvSpPr txBox="1"/>
          <p:nvPr/>
        </p:nvSpPr>
        <p:spPr>
          <a:xfrm>
            <a:off x="6187044" y="4058647"/>
            <a:ext cx="4920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cap="none" spc="0" dirty="0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Kitleyle ilgili; Çoğunluğu kadınlardan oluşan </a:t>
            </a:r>
            <a:r>
              <a:rPr lang="tr-TR" sz="1800" b="0" i="0" u="none" strike="noStrike" kern="1200" cap="none" spc="0" dirty="0">
                <a:solidFill>
                  <a:schemeClr val="tx1"/>
                </a:solidFill>
                <a:effectLst/>
                <a:latin typeface="Century" panose="02040604050505020304" pitchFamily="18" charset="0"/>
                <a:ea typeface="+mn-ea"/>
                <a:cs typeface="+mn-cs"/>
              </a:rPr>
              <a:t>o</a:t>
            </a:r>
            <a:r>
              <a:rPr lang="tr-TR" sz="1800" b="0" i="0" kern="1200" dirty="0">
                <a:solidFill>
                  <a:schemeClr val="tx1"/>
                </a:solidFill>
                <a:effectLst/>
                <a:latin typeface="Century" panose="02040604050505020304" pitchFamily="18" charset="0"/>
                <a:ea typeface="+mn-ea"/>
                <a:cs typeface="+mn-cs"/>
              </a:rPr>
              <a:t>nline alışveriş bağımlıları oldukları ve </a:t>
            </a:r>
            <a:r>
              <a:rPr lang="tr-TR" sz="1800" b="0" i="0" u="none" strike="noStrike" cap="none" spc="0" dirty="0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staj arayan bir bilgisayar mühendisi adayı gibi harıl </a:t>
            </a:r>
            <a:r>
              <a:rPr lang="tr-TR" sz="1800" b="0" i="0" u="none" strike="noStrike" cap="none" spc="0" dirty="0" err="1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harıl</a:t>
            </a:r>
            <a:r>
              <a:rPr lang="tr-TR" sz="1800" b="0" i="0" u="none" strike="noStrike" cap="none" spc="0" dirty="0"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 iş arasalar da maalesef henüz işsiz oldukları çıkarımları yapılabilir.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916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326" y="0"/>
            <a:ext cx="9397348" cy="57102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ORTAK KREDİ KARTI KULLANANLAR</a:t>
            </a:r>
          </a:p>
        </p:txBody>
      </p:sp>
      <p:graphicFrame>
        <p:nvGraphicFramePr>
          <p:cNvPr id="8" name="Grafik 7">
            <a:extLst>
              <a:ext uri="{FF2B5EF4-FFF2-40B4-BE49-F238E27FC236}">
                <a16:creationId xmlns:a16="http://schemas.microsoft.com/office/drawing/2014/main" id="{F81D1068-3734-A4DB-5D3F-7499E8C40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575120"/>
              </p:ext>
            </p:extLst>
          </p:nvPr>
        </p:nvGraphicFramePr>
        <p:xfrm>
          <a:off x="178486" y="789548"/>
          <a:ext cx="5988506" cy="423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2F27FFED-B7D4-00FE-8AA6-67FC68AA6459}"/>
              </a:ext>
            </a:extLst>
          </p:cNvPr>
          <p:cNvSpPr txBox="1"/>
          <p:nvPr/>
        </p:nvSpPr>
        <p:spPr>
          <a:xfrm>
            <a:off x="6258300" y="4319626"/>
            <a:ext cx="453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Kitleyle ilgili; evli erkeklerin çoğunlukta olması, kredi kartlarını eşlerine vermiş olma şüphesini içimize düşürmüştür.</a:t>
            </a:r>
          </a:p>
        </p:txBody>
      </p:sp>
    </p:spTree>
    <p:extLst>
      <p:ext uri="{BB962C8B-B14F-4D97-AF65-F5344CB8AC3E}">
        <p14:creationId xmlns:p14="http://schemas.microsoft.com/office/powerpoint/2010/main" val="20846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C27C85-5EF7-97F5-1911-2A039211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56" y="128955"/>
            <a:ext cx="9810604" cy="691660"/>
          </a:xfrm>
        </p:spPr>
        <p:txBody>
          <a:bodyPr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PROBLEM</a:t>
            </a:r>
          </a:p>
        </p:txBody>
      </p:sp>
      <p:pic>
        <p:nvPicPr>
          <p:cNvPr id="1026" name="Picture 2" descr="94.100+ Kafa Karışıklığı İllüstrasyonlar, Royalty-Free Vektör Grafik ve  Clip Art - iStock">
            <a:extLst>
              <a:ext uri="{FF2B5EF4-FFF2-40B4-BE49-F238E27FC236}">
                <a16:creationId xmlns:a16="http://schemas.microsoft.com/office/drawing/2014/main" id="{B6ACD213-E778-7D40-A29D-EC2584E4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93" y="820615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64C8CC8E-D00B-7726-0C4B-F390A35AA9BA}"/>
              </a:ext>
            </a:extLst>
          </p:cNvPr>
          <p:cNvSpPr/>
          <p:nvPr/>
        </p:nvSpPr>
        <p:spPr>
          <a:xfrm>
            <a:off x="8617162" y="4720003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1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E7BE225-F330-96F1-AB6F-2F2C9A343D67}"/>
              </a:ext>
            </a:extLst>
          </p:cNvPr>
          <p:cNvSpPr/>
          <p:nvPr/>
        </p:nvSpPr>
        <p:spPr>
          <a:xfrm>
            <a:off x="9224877" y="1895380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8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B36D4A5B-B924-8EB0-7D6F-FE81EF33C30D}"/>
              </a:ext>
            </a:extLst>
          </p:cNvPr>
          <p:cNvSpPr/>
          <p:nvPr/>
        </p:nvSpPr>
        <p:spPr>
          <a:xfrm>
            <a:off x="1621363" y="4720003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7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E6B07CCB-DC71-D688-87E7-C096F8981F80}"/>
              </a:ext>
            </a:extLst>
          </p:cNvPr>
          <p:cNvSpPr/>
          <p:nvPr/>
        </p:nvSpPr>
        <p:spPr>
          <a:xfrm>
            <a:off x="8058378" y="2790092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6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FD6ECB4C-AB38-5B0D-3373-1DBDD5BACBDD}"/>
              </a:ext>
            </a:extLst>
          </p:cNvPr>
          <p:cNvSpPr/>
          <p:nvPr/>
        </p:nvSpPr>
        <p:spPr>
          <a:xfrm>
            <a:off x="7450663" y="1124395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5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9C4F758-F1E2-72DF-131D-DE3F81DDA2B6}"/>
              </a:ext>
            </a:extLst>
          </p:cNvPr>
          <p:cNvSpPr/>
          <p:nvPr/>
        </p:nvSpPr>
        <p:spPr>
          <a:xfrm>
            <a:off x="932249" y="1825137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Öbek4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2CAA5C5-E748-E01C-3178-61A0DBB42DA7}"/>
              </a:ext>
            </a:extLst>
          </p:cNvPr>
          <p:cNvSpPr/>
          <p:nvPr/>
        </p:nvSpPr>
        <p:spPr>
          <a:xfrm>
            <a:off x="2032679" y="2790092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3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D591D27-8117-6C63-230F-64D418DCCA62}"/>
              </a:ext>
            </a:extLst>
          </p:cNvPr>
          <p:cNvSpPr/>
          <p:nvPr/>
        </p:nvSpPr>
        <p:spPr>
          <a:xfrm>
            <a:off x="2836793" y="1124395"/>
            <a:ext cx="1215430" cy="358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2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0932ACBC-ECF8-6D95-B765-D0DE4CD8DF28}"/>
              </a:ext>
            </a:extLst>
          </p:cNvPr>
          <p:cNvSpPr/>
          <p:nvPr/>
        </p:nvSpPr>
        <p:spPr>
          <a:xfrm>
            <a:off x="6387037" y="5697925"/>
            <a:ext cx="1443977" cy="3588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YÖNETİCİ</a:t>
            </a:r>
          </a:p>
        </p:txBody>
      </p:sp>
    </p:spTree>
    <p:extLst>
      <p:ext uri="{BB962C8B-B14F-4D97-AF65-F5344CB8AC3E}">
        <p14:creationId xmlns:p14="http://schemas.microsoft.com/office/powerpoint/2010/main" val="94252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566" y="0"/>
            <a:ext cx="5708868" cy="57102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LÜKS TÜKETİCİLER</a:t>
            </a:r>
          </a:p>
        </p:txBody>
      </p:sp>
      <p:graphicFrame>
        <p:nvGraphicFramePr>
          <p:cNvPr id="4" name="Grafik 3">
            <a:extLst>
              <a:ext uri="{FF2B5EF4-FFF2-40B4-BE49-F238E27FC236}">
                <a16:creationId xmlns:a16="http://schemas.microsoft.com/office/drawing/2014/main" id="{3CECD226-EEE2-8167-61B6-302216E79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898020"/>
              </p:ext>
            </p:extLst>
          </p:nvPr>
        </p:nvGraphicFramePr>
        <p:xfrm>
          <a:off x="178487" y="749922"/>
          <a:ext cx="6126158" cy="4107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BE91D494-A44A-0B42-5750-D9F06EFDDEE9}"/>
              </a:ext>
            </a:extLst>
          </p:cNvPr>
          <p:cNvSpPr txBox="1"/>
          <p:nvPr/>
        </p:nvSpPr>
        <p:spPr>
          <a:xfrm>
            <a:off x="6304645" y="4256971"/>
            <a:ext cx="4512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Kitleyle ilgili, yüksek sipariş adetleri ve alışveriş hacimleri olması sebebiyle lüks ve çeşitli ürünlere büyük bir ilgi gösterdikleri çıkarımı yapılabilir.</a:t>
            </a:r>
          </a:p>
        </p:txBody>
      </p:sp>
    </p:spTree>
    <p:extLst>
      <p:ext uri="{BB962C8B-B14F-4D97-AF65-F5344CB8AC3E}">
        <p14:creationId xmlns:p14="http://schemas.microsoft.com/office/powerpoint/2010/main" val="2223895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389" y="-19665"/>
            <a:ext cx="7849221" cy="57102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GARİBANIN YÜZÜ GÜLÜR MÜ</a:t>
            </a:r>
          </a:p>
        </p:txBody>
      </p:sp>
      <p:graphicFrame>
        <p:nvGraphicFramePr>
          <p:cNvPr id="4" name="Grafik 3">
            <a:extLst>
              <a:ext uri="{FF2B5EF4-FFF2-40B4-BE49-F238E27FC236}">
                <a16:creationId xmlns:a16="http://schemas.microsoft.com/office/drawing/2014/main" id="{F81D1068-3734-A4DB-5D3F-7499E8C40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020559"/>
              </p:ext>
            </p:extLst>
          </p:nvPr>
        </p:nvGraphicFramePr>
        <p:xfrm>
          <a:off x="135907" y="732353"/>
          <a:ext cx="5988506" cy="4095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2C4D788E-6067-F2E6-7241-40F0CBB611EC}"/>
              </a:ext>
            </a:extLst>
          </p:cNvPr>
          <p:cNvSpPr txBox="1"/>
          <p:nvPr/>
        </p:nvSpPr>
        <p:spPr>
          <a:xfrm>
            <a:off x="6124413" y="4088975"/>
            <a:ext cx="4864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Bu kitlede yüksek çalışma azmi gözlerimizi yaşartıyor, ortalama gelire bakıldığında hak ettiklerini alamadıkları çıkarımını yapmamıza sebep oluyor.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781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585" y="8218"/>
            <a:ext cx="9538830" cy="57102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EMEKLİLİKTE YAŞA TAKILMAYANLAR</a:t>
            </a:r>
          </a:p>
        </p:txBody>
      </p:sp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3CECD226-EEE2-8167-61B6-302216E79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076705"/>
              </p:ext>
            </p:extLst>
          </p:nvPr>
        </p:nvGraphicFramePr>
        <p:xfrm>
          <a:off x="107494" y="709012"/>
          <a:ext cx="5988506" cy="4089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9A57B002-23B3-BBC1-9837-EC34EC02A8CF}"/>
              </a:ext>
            </a:extLst>
          </p:cNvPr>
          <p:cNvSpPr txBox="1"/>
          <p:nvPr/>
        </p:nvSpPr>
        <p:spPr>
          <a:xfrm>
            <a:off x="6096000" y="4059477"/>
            <a:ext cx="4924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Kitleyle ilgili; kırsal sakinlerimizin, sipariş adetleri ve alışveriş miktarları yüksek olmasına rağmen, emekliliklerinin tadını çıkarırlarken online alışveriş maratonlarına devam ettikleri çıkarımı yapılabilir.</a:t>
            </a:r>
          </a:p>
        </p:txBody>
      </p:sp>
    </p:spTree>
    <p:extLst>
      <p:ext uri="{BB962C8B-B14F-4D97-AF65-F5344CB8AC3E}">
        <p14:creationId xmlns:p14="http://schemas.microsoft.com/office/powerpoint/2010/main" val="352225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389" y="-19665"/>
            <a:ext cx="7849221" cy="571026"/>
          </a:xfrm>
        </p:spPr>
        <p:txBody>
          <a:bodyPr>
            <a:no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MÜREKKEP YALAMIŞLAR</a:t>
            </a:r>
          </a:p>
        </p:txBody>
      </p:sp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F81D1068-3734-A4DB-5D3F-7499E8C40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013883"/>
              </p:ext>
            </p:extLst>
          </p:nvPr>
        </p:nvGraphicFramePr>
        <p:xfrm>
          <a:off x="127818" y="702853"/>
          <a:ext cx="5889524" cy="4164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D9181644-047E-86F7-3A22-4D0EE2E2EE37}"/>
              </a:ext>
            </a:extLst>
          </p:cNvPr>
          <p:cNvSpPr txBox="1"/>
          <p:nvPr/>
        </p:nvSpPr>
        <p:spPr>
          <a:xfrm>
            <a:off x="6095999" y="4128304"/>
            <a:ext cx="4714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Kitleyle ilgi; yüksek eğitim seviyeleri ve düzenli işe sahip olmalarıyla kitlenin ayakları yere sağlam basan eli kalem tutan aydınlar olduğu çıkarımı yapılabilir.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313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EA8E47-05F6-64CC-4825-4112258F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636" y="0"/>
            <a:ext cx="9027553" cy="571026"/>
          </a:xfrm>
        </p:spPr>
        <p:txBody>
          <a:bodyPr>
            <a:noAutofit/>
          </a:bodyPr>
          <a:lstStyle/>
          <a:p>
            <a:pPr algn="ctr"/>
            <a:r>
              <a:rPr lang="tr-TR" dirty="0" err="1">
                <a:latin typeface="Century" panose="02040604050505020304" pitchFamily="18" charset="0"/>
              </a:rPr>
              <a:t>verGİSİZ</a:t>
            </a:r>
            <a:r>
              <a:rPr lang="tr-TR" dirty="0">
                <a:latin typeface="Century" panose="02040604050505020304" pitchFamily="18" charset="0"/>
              </a:rPr>
              <a:t> TELEFON BEKLEYENLER</a:t>
            </a:r>
          </a:p>
        </p:txBody>
      </p:sp>
      <p:graphicFrame>
        <p:nvGraphicFramePr>
          <p:cNvPr id="9" name="Grafik 8">
            <a:extLst>
              <a:ext uri="{FF2B5EF4-FFF2-40B4-BE49-F238E27FC236}">
                <a16:creationId xmlns:a16="http://schemas.microsoft.com/office/drawing/2014/main" id="{3CECD226-EEE2-8167-61B6-302216E79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923332"/>
              </p:ext>
            </p:extLst>
          </p:nvPr>
        </p:nvGraphicFramePr>
        <p:xfrm>
          <a:off x="141324" y="693990"/>
          <a:ext cx="5988506" cy="4241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AB4151D8-BBF3-5399-9CF0-9F5B69EB5E25}"/>
              </a:ext>
            </a:extLst>
          </p:cNvPr>
          <p:cNvSpPr txBox="1"/>
          <p:nvPr/>
        </p:nvSpPr>
        <p:spPr>
          <a:xfrm>
            <a:off x="6124412" y="4197130"/>
            <a:ext cx="4599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800" b="0" i="0" u="none" strike="noStrike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Kitleyle ilgili; genciz, güzeliz paramız varsa ezeriz mottosunu benimseyerek cüzdanlarını hızlı eskittikleri çıkarımını yapabiliriz.</a:t>
            </a:r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693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47741D-36A8-4C70-BBA7-B31B9E737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86B748-A671-4409-B64C-3B893982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9604" y="0"/>
            <a:ext cx="2422397" cy="6858000"/>
          </a:xfrm>
          <a:custGeom>
            <a:avLst/>
            <a:gdLst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42723 w 2422397"/>
              <a:gd name="connsiteY94" fmla="*/ 2117686 h 6858000"/>
              <a:gd name="connsiteX95" fmla="*/ 1582995 w 2422397"/>
              <a:gd name="connsiteY95" fmla="*/ 2101627 h 6858000"/>
              <a:gd name="connsiteX96" fmla="*/ 1612413 w 2422397"/>
              <a:gd name="connsiteY96" fmla="*/ 2069584 h 6858000"/>
              <a:gd name="connsiteX97" fmla="*/ 1569289 w 2422397"/>
              <a:gd name="connsiteY97" fmla="*/ 2032263 h 6858000"/>
              <a:gd name="connsiteX98" fmla="*/ 1562841 w 2422397"/>
              <a:gd name="connsiteY98" fmla="*/ 1890085 h 6858000"/>
              <a:gd name="connsiteX99" fmla="*/ 1564944 w 2422397"/>
              <a:gd name="connsiteY99" fmla="*/ 1821321 h 6858000"/>
              <a:gd name="connsiteX100" fmla="*/ 1579022 w 2422397"/>
              <a:gd name="connsiteY100" fmla="*/ 1718757 h 6858000"/>
              <a:gd name="connsiteX101" fmla="*/ 1590196 w 2422397"/>
              <a:gd name="connsiteY101" fmla="*/ 1595914 h 6858000"/>
              <a:gd name="connsiteX102" fmla="*/ 1624363 w 2422397"/>
              <a:gd name="connsiteY102" fmla="*/ 1502483 h 6858000"/>
              <a:gd name="connsiteX103" fmla="*/ 1631539 w 2422397"/>
              <a:gd name="connsiteY103" fmla="*/ 1431520 h 6858000"/>
              <a:gd name="connsiteX104" fmla="*/ 1646296 w 2422397"/>
              <a:gd name="connsiteY104" fmla="*/ 1333057 h 6858000"/>
              <a:gd name="connsiteX105" fmla="*/ 1659787 w 2422397"/>
              <a:gd name="connsiteY105" fmla="*/ 1197540 h 6858000"/>
              <a:gd name="connsiteX106" fmla="*/ 1706993 w 2422397"/>
              <a:gd name="connsiteY106" fmla="*/ 1104797 h 6858000"/>
              <a:gd name="connsiteX107" fmla="*/ 1777273 w 2422397"/>
              <a:gd name="connsiteY107" fmla="*/ 916268 h 6858000"/>
              <a:gd name="connsiteX108" fmla="*/ 1859912 w 2422397"/>
              <a:gd name="connsiteY108" fmla="*/ 775598 h 6858000"/>
              <a:gd name="connsiteX109" fmla="*/ 1911831 w 2422397"/>
              <a:gd name="connsiteY109" fmla="*/ 696577 h 6858000"/>
              <a:gd name="connsiteX110" fmla="*/ 1942209 w 2422397"/>
              <a:gd name="connsiteY110" fmla="*/ 575807 h 6858000"/>
              <a:gd name="connsiteX111" fmla="*/ 1951374 w 2422397"/>
              <a:gd name="connsiteY111" fmla="*/ 556682 h 6858000"/>
              <a:gd name="connsiteX112" fmla="*/ 1951170 w 2422397"/>
              <a:gd name="connsiteY112" fmla="*/ 526639 h 6858000"/>
              <a:gd name="connsiteX113" fmla="*/ 1949059 w 2422397"/>
              <a:gd name="connsiteY113" fmla="*/ 405872 h 6858000"/>
              <a:gd name="connsiteX114" fmla="*/ 1935866 w 2422397"/>
              <a:gd name="connsiteY114" fmla="*/ 307622 h 6858000"/>
              <a:gd name="connsiteX115" fmla="*/ 1967790 w 2422397"/>
              <a:gd name="connsiteY115" fmla="*/ 198682 h 6858000"/>
              <a:gd name="connsiteX116" fmla="*/ 1971093 w 2422397"/>
              <a:gd name="connsiteY116" fmla="*/ 127747 h 6858000"/>
              <a:gd name="connsiteX117" fmla="*/ 1951841 w 2422397"/>
              <a:gd name="connsiteY117" fmla="*/ 4678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01627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612413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89008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62841 w 2422397"/>
              <a:gd name="connsiteY97" fmla="*/ 1912775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9912 w 2422397"/>
              <a:gd name="connsiteY107" fmla="*/ 775598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8667 w 2422397"/>
              <a:gd name="connsiteY38" fmla="*/ 5430788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78119 w 2422397"/>
              <a:gd name="connsiteY48" fmla="*/ 5302536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44025 w 2422397"/>
              <a:gd name="connsiteY47" fmla="*/ 5308392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40184 w 2422397"/>
              <a:gd name="connsiteY46" fmla="*/ 5323549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849095 w 2422397"/>
              <a:gd name="connsiteY46" fmla="*/ 5305397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6871 w 2422397"/>
              <a:gd name="connsiteY18" fmla="*/ 6192715 h 6858000"/>
              <a:gd name="connsiteX19" fmla="*/ 478259 w 2422397"/>
              <a:gd name="connsiteY19" fmla="*/ 6183918 h 6858000"/>
              <a:gd name="connsiteX20" fmla="*/ 482177 w 2422397"/>
              <a:gd name="connsiteY20" fmla="*/ 6173358 h 6858000"/>
              <a:gd name="connsiteX21" fmla="*/ 482556 w 2422397"/>
              <a:gd name="connsiteY21" fmla="*/ 6173443 h 6858000"/>
              <a:gd name="connsiteX22" fmla="*/ 485673 w 2422397"/>
              <a:gd name="connsiteY22" fmla="*/ 6162875 h 6858000"/>
              <a:gd name="connsiteX23" fmla="*/ 497360 w 2422397"/>
              <a:gd name="connsiteY23" fmla="*/ 6106789 h 6858000"/>
              <a:gd name="connsiteX24" fmla="*/ 547843 w 2422397"/>
              <a:gd name="connsiteY24" fmla="*/ 6075666 h 6858000"/>
              <a:gd name="connsiteX25" fmla="*/ 562259 w 2422397"/>
              <a:gd name="connsiteY25" fmla="*/ 6054865 h 6858000"/>
              <a:gd name="connsiteX26" fmla="*/ 571463 w 2422397"/>
              <a:gd name="connsiteY26" fmla="*/ 6045606 h 6858000"/>
              <a:gd name="connsiteX27" fmla="*/ 573012 w 2422397"/>
              <a:gd name="connsiteY27" fmla="*/ 6046223 h 6858000"/>
              <a:gd name="connsiteX28" fmla="*/ 584071 w 2422397"/>
              <a:gd name="connsiteY28" fmla="*/ 5992286 h 6858000"/>
              <a:gd name="connsiteX29" fmla="*/ 587812 w 2422397"/>
              <a:gd name="connsiteY29" fmla="*/ 5987907 h 6858000"/>
              <a:gd name="connsiteX30" fmla="*/ 592115 w 2422397"/>
              <a:gd name="connsiteY30" fmla="*/ 5949187 h 6858000"/>
              <a:gd name="connsiteX31" fmla="*/ 595889 w 2422397"/>
              <a:gd name="connsiteY31" fmla="*/ 5931081 h 6858000"/>
              <a:gd name="connsiteX32" fmla="*/ 593758 w 2422397"/>
              <a:gd name="connsiteY32" fmla="*/ 5922047 h 6858000"/>
              <a:gd name="connsiteX33" fmla="*/ 600949 w 2422397"/>
              <a:gd name="connsiteY33" fmla="*/ 5897316 h 6858000"/>
              <a:gd name="connsiteX34" fmla="*/ 602981 w 2422397"/>
              <a:gd name="connsiteY34" fmla="*/ 5895955 h 6858000"/>
              <a:gd name="connsiteX35" fmla="*/ 604430 w 2422397"/>
              <a:gd name="connsiteY35" fmla="*/ 5870052 h 6858000"/>
              <a:gd name="connsiteX36" fmla="*/ 600218 w 2422397"/>
              <a:gd name="connsiteY36" fmla="*/ 5841702 h 6858000"/>
              <a:gd name="connsiteX37" fmla="*/ 678370 w 2422397"/>
              <a:gd name="connsiteY37" fmla="*/ 5652188 h 6858000"/>
              <a:gd name="connsiteX38" fmla="*/ 694129 w 2422397"/>
              <a:gd name="connsiteY38" fmla="*/ 5471630 h 6858000"/>
              <a:gd name="connsiteX39" fmla="*/ 723657 w 2422397"/>
              <a:gd name="connsiteY39" fmla="*/ 5356170 h 6858000"/>
              <a:gd name="connsiteX40" fmla="*/ 723661 w 2422397"/>
              <a:gd name="connsiteY40" fmla="*/ 5356076 h 6858000"/>
              <a:gd name="connsiteX41" fmla="*/ 720651 w 2422397"/>
              <a:gd name="connsiteY41" fmla="*/ 5331990 h 6858000"/>
              <a:gd name="connsiteX42" fmla="*/ 725358 w 2422397"/>
              <a:gd name="connsiteY42" fmla="*/ 5309193 h 6858000"/>
              <a:gd name="connsiteX43" fmla="*/ 726926 w 2422397"/>
              <a:gd name="connsiteY43" fmla="*/ 5311182 h 6858000"/>
              <a:gd name="connsiteX44" fmla="*/ 727761 w 2422397"/>
              <a:gd name="connsiteY44" fmla="*/ 5304702 h 6858000"/>
              <a:gd name="connsiteX45" fmla="*/ 732974 w 2422397"/>
              <a:gd name="connsiteY45" fmla="*/ 5303522 h 6858000"/>
              <a:gd name="connsiteX46" fmla="*/ 762873 w 2422397"/>
              <a:gd name="connsiteY46" fmla="*/ 5269094 h 6858000"/>
              <a:gd name="connsiteX47" fmla="*/ 784867 w 2422397"/>
              <a:gd name="connsiteY47" fmla="*/ 5235785 h 6858000"/>
              <a:gd name="connsiteX48" fmla="*/ 796271 w 2422397"/>
              <a:gd name="connsiteY48" fmla="*/ 5175473 h 6858000"/>
              <a:gd name="connsiteX49" fmla="*/ 821529 w 2422397"/>
              <a:gd name="connsiteY49" fmla="*/ 5012929 h 6858000"/>
              <a:gd name="connsiteX50" fmla="*/ 846340 w 2422397"/>
              <a:gd name="connsiteY50" fmla="*/ 4944976 h 6858000"/>
              <a:gd name="connsiteX51" fmla="*/ 840157 w 2422397"/>
              <a:gd name="connsiteY51" fmla="*/ 4872869 h 6858000"/>
              <a:gd name="connsiteX52" fmla="*/ 855718 w 2422397"/>
              <a:gd name="connsiteY52" fmla="*/ 4850916 h 6858000"/>
              <a:gd name="connsiteX53" fmla="*/ 858709 w 2422397"/>
              <a:gd name="connsiteY53" fmla="*/ 4847264 h 6858000"/>
              <a:gd name="connsiteX54" fmla="*/ 863990 w 2422397"/>
              <a:gd name="connsiteY54" fmla="*/ 4829718 h 6858000"/>
              <a:gd name="connsiteX55" fmla="*/ 873842 w 2422397"/>
              <a:gd name="connsiteY55" fmla="*/ 4828439 h 6858000"/>
              <a:gd name="connsiteX56" fmla="*/ 887779 w 2422397"/>
              <a:gd name="connsiteY56" fmla="*/ 4804655 h 6858000"/>
              <a:gd name="connsiteX57" fmla="*/ 893894 w 2422397"/>
              <a:gd name="connsiteY57" fmla="*/ 4777060 h 6858000"/>
              <a:gd name="connsiteX58" fmla="*/ 883546 w 2422397"/>
              <a:gd name="connsiteY58" fmla="*/ 4777089 h 6858000"/>
              <a:gd name="connsiteX59" fmla="*/ 883812 w 2422397"/>
              <a:gd name="connsiteY59" fmla="*/ 4774559 h 6858000"/>
              <a:gd name="connsiteX60" fmla="*/ 903401 w 2422397"/>
              <a:gd name="connsiteY60" fmla="*/ 4679442 h 6858000"/>
              <a:gd name="connsiteX61" fmla="*/ 916253 w 2422397"/>
              <a:gd name="connsiteY61" fmla="*/ 4651970 h 6858000"/>
              <a:gd name="connsiteX62" fmla="*/ 922608 w 2422397"/>
              <a:gd name="connsiteY62" fmla="*/ 4649785 h 6858000"/>
              <a:gd name="connsiteX63" fmla="*/ 924139 w 2422397"/>
              <a:gd name="connsiteY63" fmla="*/ 4631605 h 6858000"/>
              <a:gd name="connsiteX64" fmla="*/ 920872 w 2422397"/>
              <a:gd name="connsiteY64" fmla="*/ 4609075 h 6858000"/>
              <a:gd name="connsiteX65" fmla="*/ 941607 w 2422397"/>
              <a:gd name="connsiteY65" fmla="*/ 4514226 h 6858000"/>
              <a:gd name="connsiteX66" fmla="*/ 957889 w 2422397"/>
              <a:gd name="connsiteY66" fmla="*/ 4481699 h 6858000"/>
              <a:gd name="connsiteX67" fmla="*/ 974975 w 2422397"/>
              <a:gd name="connsiteY67" fmla="*/ 4433921 h 6858000"/>
              <a:gd name="connsiteX68" fmla="*/ 1011638 w 2422397"/>
              <a:gd name="connsiteY68" fmla="*/ 4352312 h 6858000"/>
              <a:gd name="connsiteX69" fmla="*/ 1049579 w 2422397"/>
              <a:gd name="connsiteY69" fmla="*/ 4237953 h 6858000"/>
              <a:gd name="connsiteX70" fmla="*/ 1041314 w 2422397"/>
              <a:gd name="connsiteY70" fmla="*/ 4139706 h 6858000"/>
              <a:gd name="connsiteX71" fmla="*/ 1049328 w 2422397"/>
              <a:gd name="connsiteY71" fmla="*/ 4134671 h 6858000"/>
              <a:gd name="connsiteX72" fmla="*/ 1061133 w 2422397"/>
              <a:gd name="connsiteY72" fmla="*/ 4074160 h 6858000"/>
              <a:gd name="connsiteX73" fmla="*/ 1059121 w 2422397"/>
              <a:gd name="connsiteY73" fmla="*/ 3844497 h 6858000"/>
              <a:gd name="connsiteX74" fmla="*/ 1083386 w 2422397"/>
              <a:gd name="connsiteY74" fmla="*/ 3726730 h 6858000"/>
              <a:gd name="connsiteX75" fmla="*/ 1098990 w 2422397"/>
              <a:gd name="connsiteY75" fmla="*/ 3687782 h 6858000"/>
              <a:gd name="connsiteX76" fmla="*/ 1124701 w 2422397"/>
              <a:gd name="connsiteY76" fmla="*/ 3622348 h 6858000"/>
              <a:gd name="connsiteX77" fmla="*/ 1161137 w 2422397"/>
              <a:gd name="connsiteY77" fmla="*/ 3580464 h 6858000"/>
              <a:gd name="connsiteX78" fmla="*/ 1175812 w 2422397"/>
              <a:gd name="connsiteY78" fmla="*/ 3522969 h 6858000"/>
              <a:gd name="connsiteX79" fmla="*/ 1156951 w 2422397"/>
              <a:gd name="connsiteY79" fmla="*/ 3500538 h 6858000"/>
              <a:gd name="connsiteX80" fmla="*/ 1179877 w 2422397"/>
              <a:gd name="connsiteY80" fmla="*/ 3441984 h 6858000"/>
              <a:gd name="connsiteX81" fmla="*/ 1217096 w 2422397"/>
              <a:gd name="connsiteY81" fmla="*/ 3354156 h 6858000"/>
              <a:gd name="connsiteX82" fmla="*/ 1232811 w 2422397"/>
              <a:gd name="connsiteY82" fmla="*/ 3301153 h 6858000"/>
              <a:gd name="connsiteX83" fmla="*/ 1281985 w 2422397"/>
              <a:gd name="connsiteY83" fmla="*/ 3158933 h 6858000"/>
              <a:gd name="connsiteX84" fmla="*/ 1335997 w 2422397"/>
              <a:gd name="connsiteY84" fmla="*/ 3018423 h 6858000"/>
              <a:gd name="connsiteX85" fmla="*/ 1394864 w 2422397"/>
              <a:gd name="connsiteY85" fmla="*/ 2946152 h 6858000"/>
              <a:gd name="connsiteX86" fmla="*/ 1436360 w 2422397"/>
              <a:gd name="connsiteY86" fmla="*/ 2829469 h 6858000"/>
              <a:gd name="connsiteX87" fmla="*/ 1447242 w 2422397"/>
              <a:gd name="connsiteY87" fmla="*/ 2811546 h 6858000"/>
              <a:gd name="connsiteX88" fmla="*/ 1449881 w 2422397"/>
              <a:gd name="connsiteY88" fmla="*/ 2781535 h 6858000"/>
              <a:gd name="connsiteX89" fmla="*/ 1459218 w 2422397"/>
              <a:gd name="connsiteY89" fmla="*/ 2660724 h 6858000"/>
              <a:gd name="connsiteX90" fmla="*/ 1455455 w 2422397"/>
              <a:gd name="connsiteY90" fmla="*/ 2560980 h 6858000"/>
              <a:gd name="connsiteX91" fmla="*/ 1497362 w 2422397"/>
              <a:gd name="connsiteY91" fmla="*/ 2456303 h 6858000"/>
              <a:gd name="connsiteX92" fmla="*/ 1507343 w 2422397"/>
              <a:gd name="connsiteY92" fmla="*/ 2385923 h 6858000"/>
              <a:gd name="connsiteX93" fmla="*/ 1499931 w 2422397"/>
              <a:gd name="connsiteY93" fmla="*/ 2260635 h 6858000"/>
              <a:gd name="connsiteX94" fmla="*/ 1582995 w 2422397"/>
              <a:gd name="connsiteY94" fmla="*/ 2133393 h 6858000"/>
              <a:gd name="connsiteX95" fmla="*/ 1580647 w 2422397"/>
              <a:gd name="connsiteY95" fmla="*/ 2069584 h 6858000"/>
              <a:gd name="connsiteX96" fmla="*/ 1569289 w 2422397"/>
              <a:gd name="connsiteY96" fmla="*/ 2032263 h 6858000"/>
              <a:gd name="connsiteX97" fmla="*/ 1571917 w 2422397"/>
              <a:gd name="connsiteY97" fmla="*/ 1903700 h 6858000"/>
              <a:gd name="connsiteX98" fmla="*/ 1564944 w 2422397"/>
              <a:gd name="connsiteY98" fmla="*/ 1821321 h 6858000"/>
              <a:gd name="connsiteX99" fmla="*/ 1579022 w 2422397"/>
              <a:gd name="connsiteY99" fmla="*/ 1718757 h 6858000"/>
              <a:gd name="connsiteX100" fmla="*/ 1590196 w 2422397"/>
              <a:gd name="connsiteY100" fmla="*/ 1595914 h 6858000"/>
              <a:gd name="connsiteX101" fmla="*/ 1624363 w 2422397"/>
              <a:gd name="connsiteY101" fmla="*/ 1502483 h 6858000"/>
              <a:gd name="connsiteX102" fmla="*/ 1631539 w 2422397"/>
              <a:gd name="connsiteY102" fmla="*/ 1431520 h 6858000"/>
              <a:gd name="connsiteX103" fmla="*/ 1646296 w 2422397"/>
              <a:gd name="connsiteY103" fmla="*/ 1333057 h 6858000"/>
              <a:gd name="connsiteX104" fmla="*/ 1659787 w 2422397"/>
              <a:gd name="connsiteY104" fmla="*/ 1197540 h 6858000"/>
              <a:gd name="connsiteX105" fmla="*/ 1706993 w 2422397"/>
              <a:gd name="connsiteY105" fmla="*/ 1104797 h 6858000"/>
              <a:gd name="connsiteX106" fmla="*/ 1777273 w 2422397"/>
              <a:gd name="connsiteY106" fmla="*/ 916268 h 6858000"/>
              <a:gd name="connsiteX107" fmla="*/ 1850836 w 2422397"/>
              <a:gd name="connsiteY107" fmla="*/ 802826 h 6858000"/>
              <a:gd name="connsiteX108" fmla="*/ 1911831 w 2422397"/>
              <a:gd name="connsiteY108" fmla="*/ 696577 h 6858000"/>
              <a:gd name="connsiteX109" fmla="*/ 1942209 w 2422397"/>
              <a:gd name="connsiteY109" fmla="*/ 575807 h 6858000"/>
              <a:gd name="connsiteX110" fmla="*/ 1951374 w 2422397"/>
              <a:gd name="connsiteY110" fmla="*/ 556682 h 6858000"/>
              <a:gd name="connsiteX111" fmla="*/ 1951170 w 2422397"/>
              <a:gd name="connsiteY111" fmla="*/ 526639 h 6858000"/>
              <a:gd name="connsiteX112" fmla="*/ 1949059 w 2422397"/>
              <a:gd name="connsiteY112" fmla="*/ 405872 h 6858000"/>
              <a:gd name="connsiteX113" fmla="*/ 1935866 w 2422397"/>
              <a:gd name="connsiteY113" fmla="*/ 307622 h 6858000"/>
              <a:gd name="connsiteX114" fmla="*/ 1967790 w 2422397"/>
              <a:gd name="connsiteY114" fmla="*/ 198682 h 6858000"/>
              <a:gd name="connsiteX115" fmla="*/ 1971093 w 2422397"/>
              <a:gd name="connsiteY115" fmla="*/ 127747 h 6858000"/>
              <a:gd name="connsiteX116" fmla="*/ 1951841 w 2422397"/>
              <a:gd name="connsiteY116" fmla="*/ 4678 h 6858000"/>
              <a:gd name="connsiteX117" fmla="*/ 1953649 w 2422397"/>
              <a:gd name="connsiteY11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411681 w 2422397"/>
              <a:gd name="connsiteY15" fmla="*/ 6232635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0822 w 2422397"/>
              <a:gd name="connsiteY17" fmla="*/ 6213220 h 6858000"/>
              <a:gd name="connsiteX18" fmla="*/ 478259 w 2422397"/>
              <a:gd name="connsiteY18" fmla="*/ 6183918 h 6858000"/>
              <a:gd name="connsiteX19" fmla="*/ 482177 w 2422397"/>
              <a:gd name="connsiteY19" fmla="*/ 6173358 h 6858000"/>
              <a:gd name="connsiteX20" fmla="*/ 482556 w 2422397"/>
              <a:gd name="connsiteY20" fmla="*/ 6173443 h 6858000"/>
              <a:gd name="connsiteX21" fmla="*/ 485673 w 2422397"/>
              <a:gd name="connsiteY21" fmla="*/ 6162875 h 6858000"/>
              <a:gd name="connsiteX22" fmla="*/ 497360 w 2422397"/>
              <a:gd name="connsiteY22" fmla="*/ 6106789 h 6858000"/>
              <a:gd name="connsiteX23" fmla="*/ 547843 w 2422397"/>
              <a:gd name="connsiteY23" fmla="*/ 6075666 h 6858000"/>
              <a:gd name="connsiteX24" fmla="*/ 562259 w 2422397"/>
              <a:gd name="connsiteY24" fmla="*/ 6054865 h 6858000"/>
              <a:gd name="connsiteX25" fmla="*/ 571463 w 2422397"/>
              <a:gd name="connsiteY25" fmla="*/ 6045606 h 6858000"/>
              <a:gd name="connsiteX26" fmla="*/ 573012 w 2422397"/>
              <a:gd name="connsiteY26" fmla="*/ 6046223 h 6858000"/>
              <a:gd name="connsiteX27" fmla="*/ 584071 w 2422397"/>
              <a:gd name="connsiteY27" fmla="*/ 5992286 h 6858000"/>
              <a:gd name="connsiteX28" fmla="*/ 587812 w 2422397"/>
              <a:gd name="connsiteY28" fmla="*/ 5987907 h 6858000"/>
              <a:gd name="connsiteX29" fmla="*/ 592115 w 2422397"/>
              <a:gd name="connsiteY29" fmla="*/ 5949187 h 6858000"/>
              <a:gd name="connsiteX30" fmla="*/ 595889 w 2422397"/>
              <a:gd name="connsiteY30" fmla="*/ 5931081 h 6858000"/>
              <a:gd name="connsiteX31" fmla="*/ 593758 w 2422397"/>
              <a:gd name="connsiteY31" fmla="*/ 5922047 h 6858000"/>
              <a:gd name="connsiteX32" fmla="*/ 600949 w 2422397"/>
              <a:gd name="connsiteY32" fmla="*/ 5897316 h 6858000"/>
              <a:gd name="connsiteX33" fmla="*/ 602981 w 2422397"/>
              <a:gd name="connsiteY33" fmla="*/ 5895955 h 6858000"/>
              <a:gd name="connsiteX34" fmla="*/ 604430 w 2422397"/>
              <a:gd name="connsiteY34" fmla="*/ 5870052 h 6858000"/>
              <a:gd name="connsiteX35" fmla="*/ 600218 w 2422397"/>
              <a:gd name="connsiteY35" fmla="*/ 5841702 h 6858000"/>
              <a:gd name="connsiteX36" fmla="*/ 678370 w 2422397"/>
              <a:gd name="connsiteY36" fmla="*/ 5652188 h 6858000"/>
              <a:gd name="connsiteX37" fmla="*/ 694129 w 2422397"/>
              <a:gd name="connsiteY37" fmla="*/ 5471630 h 6858000"/>
              <a:gd name="connsiteX38" fmla="*/ 723657 w 2422397"/>
              <a:gd name="connsiteY38" fmla="*/ 5356170 h 6858000"/>
              <a:gd name="connsiteX39" fmla="*/ 723661 w 2422397"/>
              <a:gd name="connsiteY39" fmla="*/ 5356076 h 6858000"/>
              <a:gd name="connsiteX40" fmla="*/ 720651 w 2422397"/>
              <a:gd name="connsiteY40" fmla="*/ 5331990 h 6858000"/>
              <a:gd name="connsiteX41" fmla="*/ 725358 w 2422397"/>
              <a:gd name="connsiteY41" fmla="*/ 5309193 h 6858000"/>
              <a:gd name="connsiteX42" fmla="*/ 726926 w 2422397"/>
              <a:gd name="connsiteY42" fmla="*/ 5311182 h 6858000"/>
              <a:gd name="connsiteX43" fmla="*/ 727761 w 2422397"/>
              <a:gd name="connsiteY43" fmla="*/ 5304702 h 6858000"/>
              <a:gd name="connsiteX44" fmla="*/ 732974 w 2422397"/>
              <a:gd name="connsiteY44" fmla="*/ 5303522 h 6858000"/>
              <a:gd name="connsiteX45" fmla="*/ 762873 w 2422397"/>
              <a:gd name="connsiteY45" fmla="*/ 5269094 h 6858000"/>
              <a:gd name="connsiteX46" fmla="*/ 784867 w 2422397"/>
              <a:gd name="connsiteY46" fmla="*/ 5235785 h 6858000"/>
              <a:gd name="connsiteX47" fmla="*/ 796271 w 2422397"/>
              <a:gd name="connsiteY47" fmla="*/ 5175473 h 6858000"/>
              <a:gd name="connsiteX48" fmla="*/ 821529 w 2422397"/>
              <a:gd name="connsiteY48" fmla="*/ 5012929 h 6858000"/>
              <a:gd name="connsiteX49" fmla="*/ 846340 w 2422397"/>
              <a:gd name="connsiteY49" fmla="*/ 4944976 h 6858000"/>
              <a:gd name="connsiteX50" fmla="*/ 840157 w 2422397"/>
              <a:gd name="connsiteY50" fmla="*/ 4872869 h 6858000"/>
              <a:gd name="connsiteX51" fmla="*/ 855718 w 2422397"/>
              <a:gd name="connsiteY51" fmla="*/ 4850916 h 6858000"/>
              <a:gd name="connsiteX52" fmla="*/ 858709 w 2422397"/>
              <a:gd name="connsiteY52" fmla="*/ 4847264 h 6858000"/>
              <a:gd name="connsiteX53" fmla="*/ 863990 w 2422397"/>
              <a:gd name="connsiteY53" fmla="*/ 4829718 h 6858000"/>
              <a:gd name="connsiteX54" fmla="*/ 873842 w 2422397"/>
              <a:gd name="connsiteY54" fmla="*/ 4828439 h 6858000"/>
              <a:gd name="connsiteX55" fmla="*/ 887779 w 2422397"/>
              <a:gd name="connsiteY55" fmla="*/ 4804655 h 6858000"/>
              <a:gd name="connsiteX56" fmla="*/ 893894 w 2422397"/>
              <a:gd name="connsiteY56" fmla="*/ 4777060 h 6858000"/>
              <a:gd name="connsiteX57" fmla="*/ 883546 w 2422397"/>
              <a:gd name="connsiteY57" fmla="*/ 4777089 h 6858000"/>
              <a:gd name="connsiteX58" fmla="*/ 883812 w 2422397"/>
              <a:gd name="connsiteY58" fmla="*/ 4774559 h 6858000"/>
              <a:gd name="connsiteX59" fmla="*/ 903401 w 2422397"/>
              <a:gd name="connsiteY59" fmla="*/ 4679442 h 6858000"/>
              <a:gd name="connsiteX60" fmla="*/ 916253 w 2422397"/>
              <a:gd name="connsiteY60" fmla="*/ 4651970 h 6858000"/>
              <a:gd name="connsiteX61" fmla="*/ 922608 w 2422397"/>
              <a:gd name="connsiteY61" fmla="*/ 4649785 h 6858000"/>
              <a:gd name="connsiteX62" fmla="*/ 924139 w 2422397"/>
              <a:gd name="connsiteY62" fmla="*/ 4631605 h 6858000"/>
              <a:gd name="connsiteX63" fmla="*/ 920872 w 2422397"/>
              <a:gd name="connsiteY63" fmla="*/ 4609075 h 6858000"/>
              <a:gd name="connsiteX64" fmla="*/ 941607 w 2422397"/>
              <a:gd name="connsiteY64" fmla="*/ 4514226 h 6858000"/>
              <a:gd name="connsiteX65" fmla="*/ 957889 w 2422397"/>
              <a:gd name="connsiteY65" fmla="*/ 4481699 h 6858000"/>
              <a:gd name="connsiteX66" fmla="*/ 974975 w 2422397"/>
              <a:gd name="connsiteY66" fmla="*/ 4433921 h 6858000"/>
              <a:gd name="connsiteX67" fmla="*/ 1011638 w 2422397"/>
              <a:gd name="connsiteY67" fmla="*/ 4352312 h 6858000"/>
              <a:gd name="connsiteX68" fmla="*/ 1049579 w 2422397"/>
              <a:gd name="connsiteY68" fmla="*/ 4237953 h 6858000"/>
              <a:gd name="connsiteX69" fmla="*/ 1041314 w 2422397"/>
              <a:gd name="connsiteY69" fmla="*/ 4139706 h 6858000"/>
              <a:gd name="connsiteX70" fmla="*/ 1049328 w 2422397"/>
              <a:gd name="connsiteY70" fmla="*/ 4134671 h 6858000"/>
              <a:gd name="connsiteX71" fmla="*/ 1061133 w 2422397"/>
              <a:gd name="connsiteY71" fmla="*/ 4074160 h 6858000"/>
              <a:gd name="connsiteX72" fmla="*/ 1059121 w 2422397"/>
              <a:gd name="connsiteY72" fmla="*/ 3844497 h 6858000"/>
              <a:gd name="connsiteX73" fmla="*/ 1083386 w 2422397"/>
              <a:gd name="connsiteY73" fmla="*/ 3726730 h 6858000"/>
              <a:gd name="connsiteX74" fmla="*/ 1098990 w 2422397"/>
              <a:gd name="connsiteY74" fmla="*/ 3687782 h 6858000"/>
              <a:gd name="connsiteX75" fmla="*/ 1124701 w 2422397"/>
              <a:gd name="connsiteY75" fmla="*/ 3622348 h 6858000"/>
              <a:gd name="connsiteX76" fmla="*/ 1161137 w 2422397"/>
              <a:gd name="connsiteY76" fmla="*/ 3580464 h 6858000"/>
              <a:gd name="connsiteX77" fmla="*/ 1175812 w 2422397"/>
              <a:gd name="connsiteY77" fmla="*/ 3522969 h 6858000"/>
              <a:gd name="connsiteX78" fmla="*/ 1156951 w 2422397"/>
              <a:gd name="connsiteY78" fmla="*/ 3500538 h 6858000"/>
              <a:gd name="connsiteX79" fmla="*/ 1179877 w 2422397"/>
              <a:gd name="connsiteY79" fmla="*/ 3441984 h 6858000"/>
              <a:gd name="connsiteX80" fmla="*/ 1217096 w 2422397"/>
              <a:gd name="connsiteY80" fmla="*/ 3354156 h 6858000"/>
              <a:gd name="connsiteX81" fmla="*/ 1232811 w 2422397"/>
              <a:gd name="connsiteY81" fmla="*/ 3301153 h 6858000"/>
              <a:gd name="connsiteX82" fmla="*/ 1281985 w 2422397"/>
              <a:gd name="connsiteY82" fmla="*/ 3158933 h 6858000"/>
              <a:gd name="connsiteX83" fmla="*/ 1335997 w 2422397"/>
              <a:gd name="connsiteY83" fmla="*/ 3018423 h 6858000"/>
              <a:gd name="connsiteX84" fmla="*/ 1394864 w 2422397"/>
              <a:gd name="connsiteY84" fmla="*/ 2946152 h 6858000"/>
              <a:gd name="connsiteX85" fmla="*/ 1436360 w 2422397"/>
              <a:gd name="connsiteY85" fmla="*/ 2829469 h 6858000"/>
              <a:gd name="connsiteX86" fmla="*/ 1447242 w 2422397"/>
              <a:gd name="connsiteY86" fmla="*/ 2811546 h 6858000"/>
              <a:gd name="connsiteX87" fmla="*/ 1449881 w 2422397"/>
              <a:gd name="connsiteY87" fmla="*/ 2781535 h 6858000"/>
              <a:gd name="connsiteX88" fmla="*/ 1459218 w 2422397"/>
              <a:gd name="connsiteY88" fmla="*/ 2660724 h 6858000"/>
              <a:gd name="connsiteX89" fmla="*/ 1455455 w 2422397"/>
              <a:gd name="connsiteY89" fmla="*/ 2560980 h 6858000"/>
              <a:gd name="connsiteX90" fmla="*/ 1497362 w 2422397"/>
              <a:gd name="connsiteY90" fmla="*/ 2456303 h 6858000"/>
              <a:gd name="connsiteX91" fmla="*/ 1507343 w 2422397"/>
              <a:gd name="connsiteY91" fmla="*/ 2385923 h 6858000"/>
              <a:gd name="connsiteX92" fmla="*/ 1499931 w 2422397"/>
              <a:gd name="connsiteY92" fmla="*/ 2260635 h 6858000"/>
              <a:gd name="connsiteX93" fmla="*/ 1582995 w 2422397"/>
              <a:gd name="connsiteY93" fmla="*/ 2133393 h 6858000"/>
              <a:gd name="connsiteX94" fmla="*/ 1580647 w 2422397"/>
              <a:gd name="connsiteY94" fmla="*/ 2069584 h 6858000"/>
              <a:gd name="connsiteX95" fmla="*/ 1569289 w 2422397"/>
              <a:gd name="connsiteY95" fmla="*/ 2032263 h 6858000"/>
              <a:gd name="connsiteX96" fmla="*/ 1571917 w 2422397"/>
              <a:gd name="connsiteY96" fmla="*/ 1903700 h 6858000"/>
              <a:gd name="connsiteX97" fmla="*/ 1564944 w 2422397"/>
              <a:gd name="connsiteY97" fmla="*/ 1821321 h 6858000"/>
              <a:gd name="connsiteX98" fmla="*/ 1579022 w 2422397"/>
              <a:gd name="connsiteY98" fmla="*/ 1718757 h 6858000"/>
              <a:gd name="connsiteX99" fmla="*/ 1590196 w 2422397"/>
              <a:gd name="connsiteY99" fmla="*/ 1595914 h 6858000"/>
              <a:gd name="connsiteX100" fmla="*/ 1624363 w 2422397"/>
              <a:gd name="connsiteY100" fmla="*/ 1502483 h 6858000"/>
              <a:gd name="connsiteX101" fmla="*/ 1631539 w 2422397"/>
              <a:gd name="connsiteY101" fmla="*/ 1431520 h 6858000"/>
              <a:gd name="connsiteX102" fmla="*/ 1646296 w 2422397"/>
              <a:gd name="connsiteY102" fmla="*/ 1333057 h 6858000"/>
              <a:gd name="connsiteX103" fmla="*/ 1659787 w 2422397"/>
              <a:gd name="connsiteY103" fmla="*/ 1197540 h 6858000"/>
              <a:gd name="connsiteX104" fmla="*/ 1706993 w 2422397"/>
              <a:gd name="connsiteY104" fmla="*/ 1104797 h 6858000"/>
              <a:gd name="connsiteX105" fmla="*/ 1777273 w 2422397"/>
              <a:gd name="connsiteY105" fmla="*/ 916268 h 6858000"/>
              <a:gd name="connsiteX106" fmla="*/ 1850836 w 2422397"/>
              <a:gd name="connsiteY106" fmla="*/ 802826 h 6858000"/>
              <a:gd name="connsiteX107" fmla="*/ 1911831 w 2422397"/>
              <a:gd name="connsiteY107" fmla="*/ 696577 h 6858000"/>
              <a:gd name="connsiteX108" fmla="*/ 1942209 w 2422397"/>
              <a:gd name="connsiteY108" fmla="*/ 575807 h 6858000"/>
              <a:gd name="connsiteX109" fmla="*/ 1951374 w 2422397"/>
              <a:gd name="connsiteY109" fmla="*/ 556682 h 6858000"/>
              <a:gd name="connsiteX110" fmla="*/ 1951170 w 2422397"/>
              <a:gd name="connsiteY110" fmla="*/ 526639 h 6858000"/>
              <a:gd name="connsiteX111" fmla="*/ 1949059 w 2422397"/>
              <a:gd name="connsiteY111" fmla="*/ 405872 h 6858000"/>
              <a:gd name="connsiteX112" fmla="*/ 1935866 w 2422397"/>
              <a:gd name="connsiteY112" fmla="*/ 307622 h 6858000"/>
              <a:gd name="connsiteX113" fmla="*/ 1967790 w 2422397"/>
              <a:gd name="connsiteY113" fmla="*/ 198682 h 6858000"/>
              <a:gd name="connsiteX114" fmla="*/ 1971093 w 2422397"/>
              <a:gd name="connsiteY114" fmla="*/ 127747 h 6858000"/>
              <a:gd name="connsiteX115" fmla="*/ 1951841 w 2422397"/>
              <a:gd name="connsiteY115" fmla="*/ 4678 h 6858000"/>
              <a:gd name="connsiteX116" fmla="*/ 1953649 w 2422397"/>
              <a:gd name="connsiteY11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6663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497360 w 2422397"/>
              <a:gd name="connsiteY21" fmla="*/ 6106789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00218 w 2422397"/>
              <a:gd name="connsiteY34" fmla="*/ 5841702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82995 w 2422397"/>
              <a:gd name="connsiteY92" fmla="*/ 2133393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80647 w 2422397"/>
              <a:gd name="connsiteY93" fmla="*/ 2069584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9289 w 2422397"/>
              <a:gd name="connsiteY94" fmla="*/ 2032263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499931 w 2422397"/>
              <a:gd name="connsiteY91" fmla="*/ 2260635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35866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59787 w 2422397"/>
              <a:gd name="connsiteY102" fmla="*/ 1197540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0282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41607 w 2422397"/>
              <a:gd name="connsiteY63" fmla="*/ 4514226 h 6858000"/>
              <a:gd name="connsiteX64" fmla="*/ 957889 w 2422397"/>
              <a:gd name="connsiteY64" fmla="*/ 4481699 h 6858000"/>
              <a:gd name="connsiteX65" fmla="*/ 974975 w 2422397"/>
              <a:gd name="connsiteY65" fmla="*/ 4433921 h 6858000"/>
              <a:gd name="connsiteX66" fmla="*/ 1011638 w 2422397"/>
              <a:gd name="connsiteY66" fmla="*/ 4352312 h 6858000"/>
              <a:gd name="connsiteX67" fmla="*/ 1049579 w 2422397"/>
              <a:gd name="connsiteY67" fmla="*/ 4237953 h 6858000"/>
              <a:gd name="connsiteX68" fmla="*/ 1041314 w 2422397"/>
              <a:gd name="connsiteY68" fmla="*/ 4139706 h 6858000"/>
              <a:gd name="connsiteX69" fmla="*/ 1049328 w 2422397"/>
              <a:gd name="connsiteY69" fmla="*/ 4134671 h 6858000"/>
              <a:gd name="connsiteX70" fmla="*/ 1061133 w 2422397"/>
              <a:gd name="connsiteY70" fmla="*/ 4074160 h 6858000"/>
              <a:gd name="connsiteX71" fmla="*/ 1059121 w 2422397"/>
              <a:gd name="connsiteY71" fmla="*/ 3844497 h 6858000"/>
              <a:gd name="connsiteX72" fmla="*/ 1083386 w 2422397"/>
              <a:gd name="connsiteY72" fmla="*/ 3726730 h 6858000"/>
              <a:gd name="connsiteX73" fmla="*/ 1098990 w 2422397"/>
              <a:gd name="connsiteY73" fmla="*/ 3687782 h 6858000"/>
              <a:gd name="connsiteX74" fmla="*/ 1124701 w 2422397"/>
              <a:gd name="connsiteY74" fmla="*/ 3622348 h 6858000"/>
              <a:gd name="connsiteX75" fmla="*/ 1161137 w 2422397"/>
              <a:gd name="connsiteY75" fmla="*/ 3580464 h 6858000"/>
              <a:gd name="connsiteX76" fmla="*/ 1175812 w 2422397"/>
              <a:gd name="connsiteY76" fmla="*/ 3522969 h 6858000"/>
              <a:gd name="connsiteX77" fmla="*/ 1156951 w 2422397"/>
              <a:gd name="connsiteY77" fmla="*/ 3500538 h 6858000"/>
              <a:gd name="connsiteX78" fmla="*/ 1179877 w 2422397"/>
              <a:gd name="connsiteY78" fmla="*/ 3441984 h 6858000"/>
              <a:gd name="connsiteX79" fmla="*/ 1217096 w 2422397"/>
              <a:gd name="connsiteY79" fmla="*/ 3354156 h 6858000"/>
              <a:gd name="connsiteX80" fmla="*/ 1232811 w 2422397"/>
              <a:gd name="connsiteY80" fmla="*/ 3301153 h 6858000"/>
              <a:gd name="connsiteX81" fmla="*/ 1281985 w 2422397"/>
              <a:gd name="connsiteY81" fmla="*/ 3158933 h 6858000"/>
              <a:gd name="connsiteX82" fmla="*/ 1335997 w 2422397"/>
              <a:gd name="connsiteY82" fmla="*/ 3018423 h 6858000"/>
              <a:gd name="connsiteX83" fmla="*/ 1394864 w 2422397"/>
              <a:gd name="connsiteY83" fmla="*/ 2946152 h 6858000"/>
              <a:gd name="connsiteX84" fmla="*/ 1436360 w 2422397"/>
              <a:gd name="connsiteY84" fmla="*/ 2829469 h 6858000"/>
              <a:gd name="connsiteX85" fmla="*/ 1447242 w 2422397"/>
              <a:gd name="connsiteY85" fmla="*/ 2811546 h 6858000"/>
              <a:gd name="connsiteX86" fmla="*/ 1449881 w 2422397"/>
              <a:gd name="connsiteY86" fmla="*/ 2781535 h 6858000"/>
              <a:gd name="connsiteX87" fmla="*/ 1459218 w 2422397"/>
              <a:gd name="connsiteY87" fmla="*/ 2660724 h 6858000"/>
              <a:gd name="connsiteX88" fmla="*/ 1455455 w 2422397"/>
              <a:gd name="connsiteY88" fmla="*/ 2560980 h 6858000"/>
              <a:gd name="connsiteX89" fmla="*/ 1497362 w 2422397"/>
              <a:gd name="connsiteY89" fmla="*/ 2456303 h 6858000"/>
              <a:gd name="connsiteX90" fmla="*/ 1507343 w 2422397"/>
              <a:gd name="connsiteY90" fmla="*/ 2385923 h 6858000"/>
              <a:gd name="connsiteX91" fmla="*/ 1540772 w 2422397"/>
              <a:gd name="connsiteY91" fmla="*/ 2256097 h 6858000"/>
              <a:gd name="connsiteX92" fmla="*/ 1569381 w 2422397"/>
              <a:gd name="connsiteY92" fmla="*/ 2165158 h 6858000"/>
              <a:gd name="connsiteX93" fmla="*/ 1576109 w 2422397"/>
              <a:gd name="connsiteY93" fmla="*/ 2078660 h 6858000"/>
              <a:gd name="connsiteX94" fmla="*/ 1564751 w 2422397"/>
              <a:gd name="connsiteY94" fmla="*/ 2009574 h 6858000"/>
              <a:gd name="connsiteX95" fmla="*/ 1571917 w 2422397"/>
              <a:gd name="connsiteY95" fmla="*/ 1903700 h 6858000"/>
              <a:gd name="connsiteX96" fmla="*/ 1564944 w 2422397"/>
              <a:gd name="connsiteY96" fmla="*/ 1821321 h 6858000"/>
              <a:gd name="connsiteX97" fmla="*/ 1579022 w 2422397"/>
              <a:gd name="connsiteY97" fmla="*/ 1718757 h 6858000"/>
              <a:gd name="connsiteX98" fmla="*/ 1590196 w 2422397"/>
              <a:gd name="connsiteY98" fmla="*/ 1595914 h 6858000"/>
              <a:gd name="connsiteX99" fmla="*/ 1624363 w 2422397"/>
              <a:gd name="connsiteY99" fmla="*/ 1502483 h 6858000"/>
              <a:gd name="connsiteX100" fmla="*/ 1631539 w 2422397"/>
              <a:gd name="connsiteY100" fmla="*/ 1431520 h 6858000"/>
              <a:gd name="connsiteX101" fmla="*/ 1646296 w 2422397"/>
              <a:gd name="connsiteY101" fmla="*/ 1333057 h 6858000"/>
              <a:gd name="connsiteX102" fmla="*/ 1696091 w 2422397"/>
              <a:gd name="connsiteY102" fmla="*/ 1202078 h 6858000"/>
              <a:gd name="connsiteX103" fmla="*/ 1706993 w 2422397"/>
              <a:gd name="connsiteY103" fmla="*/ 1104797 h 6858000"/>
              <a:gd name="connsiteX104" fmla="*/ 1777273 w 2422397"/>
              <a:gd name="connsiteY104" fmla="*/ 916268 h 6858000"/>
              <a:gd name="connsiteX105" fmla="*/ 1850836 w 2422397"/>
              <a:gd name="connsiteY105" fmla="*/ 825516 h 6858000"/>
              <a:gd name="connsiteX106" fmla="*/ 1911831 w 2422397"/>
              <a:gd name="connsiteY106" fmla="*/ 696577 h 6858000"/>
              <a:gd name="connsiteX107" fmla="*/ 1942209 w 2422397"/>
              <a:gd name="connsiteY107" fmla="*/ 575807 h 6858000"/>
              <a:gd name="connsiteX108" fmla="*/ 1951374 w 2422397"/>
              <a:gd name="connsiteY108" fmla="*/ 556682 h 6858000"/>
              <a:gd name="connsiteX109" fmla="*/ 1951170 w 2422397"/>
              <a:gd name="connsiteY109" fmla="*/ 526639 h 6858000"/>
              <a:gd name="connsiteX110" fmla="*/ 1949059 w 2422397"/>
              <a:gd name="connsiteY110" fmla="*/ 405872 h 6858000"/>
              <a:gd name="connsiteX111" fmla="*/ 1954018 w 2422397"/>
              <a:gd name="connsiteY111" fmla="*/ 307622 h 6858000"/>
              <a:gd name="connsiteX112" fmla="*/ 1967790 w 2422397"/>
              <a:gd name="connsiteY112" fmla="*/ 198682 h 6858000"/>
              <a:gd name="connsiteX113" fmla="*/ 1971093 w 2422397"/>
              <a:gd name="connsiteY113" fmla="*/ 127747 h 6858000"/>
              <a:gd name="connsiteX114" fmla="*/ 1951841 w 2422397"/>
              <a:gd name="connsiteY114" fmla="*/ 4678 h 6858000"/>
              <a:gd name="connsiteX115" fmla="*/ 1953649 w 2422397"/>
              <a:gd name="connsiteY11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20872 w 2422397"/>
              <a:gd name="connsiteY62" fmla="*/ 4609075 h 6858000"/>
              <a:gd name="connsiteX63" fmla="*/ 957889 w 2422397"/>
              <a:gd name="connsiteY63" fmla="*/ 4481699 h 6858000"/>
              <a:gd name="connsiteX64" fmla="*/ 974975 w 2422397"/>
              <a:gd name="connsiteY64" fmla="*/ 4433921 h 6858000"/>
              <a:gd name="connsiteX65" fmla="*/ 1011638 w 2422397"/>
              <a:gd name="connsiteY65" fmla="*/ 4352312 h 6858000"/>
              <a:gd name="connsiteX66" fmla="*/ 1049579 w 2422397"/>
              <a:gd name="connsiteY66" fmla="*/ 4237953 h 6858000"/>
              <a:gd name="connsiteX67" fmla="*/ 1041314 w 2422397"/>
              <a:gd name="connsiteY67" fmla="*/ 4139706 h 6858000"/>
              <a:gd name="connsiteX68" fmla="*/ 1049328 w 2422397"/>
              <a:gd name="connsiteY68" fmla="*/ 4134671 h 6858000"/>
              <a:gd name="connsiteX69" fmla="*/ 1061133 w 2422397"/>
              <a:gd name="connsiteY69" fmla="*/ 4074160 h 6858000"/>
              <a:gd name="connsiteX70" fmla="*/ 1059121 w 2422397"/>
              <a:gd name="connsiteY70" fmla="*/ 3844497 h 6858000"/>
              <a:gd name="connsiteX71" fmla="*/ 1083386 w 2422397"/>
              <a:gd name="connsiteY71" fmla="*/ 3726730 h 6858000"/>
              <a:gd name="connsiteX72" fmla="*/ 1098990 w 2422397"/>
              <a:gd name="connsiteY72" fmla="*/ 3687782 h 6858000"/>
              <a:gd name="connsiteX73" fmla="*/ 1124701 w 2422397"/>
              <a:gd name="connsiteY73" fmla="*/ 3622348 h 6858000"/>
              <a:gd name="connsiteX74" fmla="*/ 1161137 w 2422397"/>
              <a:gd name="connsiteY74" fmla="*/ 3580464 h 6858000"/>
              <a:gd name="connsiteX75" fmla="*/ 1175812 w 2422397"/>
              <a:gd name="connsiteY75" fmla="*/ 3522969 h 6858000"/>
              <a:gd name="connsiteX76" fmla="*/ 1156951 w 2422397"/>
              <a:gd name="connsiteY76" fmla="*/ 3500538 h 6858000"/>
              <a:gd name="connsiteX77" fmla="*/ 1179877 w 2422397"/>
              <a:gd name="connsiteY77" fmla="*/ 3441984 h 6858000"/>
              <a:gd name="connsiteX78" fmla="*/ 1217096 w 2422397"/>
              <a:gd name="connsiteY78" fmla="*/ 3354156 h 6858000"/>
              <a:gd name="connsiteX79" fmla="*/ 1232811 w 2422397"/>
              <a:gd name="connsiteY79" fmla="*/ 3301153 h 6858000"/>
              <a:gd name="connsiteX80" fmla="*/ 1281985 w 2422397"/>
              <a:gd name="connsiteY80" fmla="*/ 3158933 h 6858000"/>
              <a:gd name="connsiteX81" fmla="*/ 1335997 w 2422397"/>
              <a:gd name="connsiteY81" fmla="*/ 3018423 h 6858000"/>
              <a:gd name="connsiteX82" fmla="*/ 1394864 w 2422397"/>
              <a:gd name="connsiteY82" fmla="*/ 2946152 h 6858000"/>
              <a:gd name="connsiteX83" fmla="*/ 1436360 w 2422397"/>
              <a:gd name="connsiteY83" fmla="*/ 2829469 h 6858000"/>
              <a:gd name="connsiteX84" fmla="*/ 1447242 w 2422397"/>
              <a:gd name="connsiteY84" fmla="*/ 2811546 h 6858000"/>
              <a:gd name="connsiteX85" fmla="*/ 1449881 w 2422397"/>
              <a:gd name="connsiteY85" fmla="*/ 2781535 h 6858000"/>
              <a:gd name="connsiteX86" fmla="*/ 1459218 w 2422397"/>
              <a:gd name="connsiteY86" fmla="*/ 2660724 h 6858000"/>
              <a:gd name="connsiteX87" fmla="*/ 1455455 w 2422397"/>
              <a:gd name="connsiteY87" fmla="*/ 2560980 h 6858000"/>
              <a:gd name="connsiteX88" fmla="*/ 1497362 w 2422397"/>
              <a:gd name="connsiteY88" fmla="*/ 2456303 h 6858000"/>
              <a:gd name="connsiteX89" fmla="*/ 1507343 w 2422397"/>
              <a:gd name="connsiteY89" fmla="*/ 2385923 h 6858000"/>
              <a:gd name="connsiteX90" fmla="*/ 1540772 w 2422397"/>
              <a:gd name="connsiteY90" fmla="*/ 2256097 h 6858000"/>
              <a:gd name="connsiteX91" fmla="*/ 1569381 w 2422397"/>
              <a:gd name="connsiteY91" fmla="*/ 2165158 h 6858000"/>
              <a:gd name="connsiteX92" fmla="*/ 1576109 w 2422397"/>
              <a:gd name="connsiteY92" fmla="*/ 2078660 h 6858000"/>
              <a:gd name="connsiteX93" fmla="*/ 1564751 w 2422397"/>
              <a:gd name="connsiteY93" fmla="*/ 2009574 h 6858000"/>
              <a:gd name="connsiteX94" fmla="*/ 1571917 w 2422397"/>
              <a:gd name="connsiteY94" fmla="*/ 1903700 h 6858000"/>
              <a:gd name="connsiteX95" fmla="*/ 1564944 w 2422397"/>
              <a:gd name="connsiteY95" fmla="*/ 1821321 h 6858000"/>
              <a:gd name="connsiteX96" fmla="*/ 1579022 w 2422397"/>
              <a:gd name="connsiteY96" fmla="*/ 1718757 h 6858000"/>
              <a:gd name="connsiteX97" fmla="*/ 1590196 w 2422397"/>
              <a:gd name="connsiteY97" fmla="*/ 1595914 h 6858000"/>
              <a:gd name="connsiteX98" fmla="*/ 1624363 w 2422397"/>
              <a:gd name="connsiteY98" fmla="*/ 1502483 h 6858000"/>
              <a:gd name="connsiteX99" fmla="*/ 1631539 w 2422397"/>
              <a:gd name="connsiteY99" fmla="*/ 1431520 h 6858000"/>
              <a:gd name="connsiteX100" fmla="*/ 1646296 w 2422397"/>
              <a:gd name="connsiteY100" fmla="*/ 1333057 h 6858000"/>
              <a:gd name="connsiteX101" fmla="*/ 1696091 w 2422397"/>
              <a:gd name="connsiteY101" fmla="*/ 1202078 h 6858000"/>
              <a:gd name="connsiteX102" fmla="*/ 1706993 w 2422397"/>
              <a:gd name="connsiteY102" fmla="*/ 1104797 h 6858000"/>
              <a:gd name="connsiteX103" fmla="*/ 1777273 w 2422397"/>
              <a:gd name="connsiteY103" fmla="*/ 916268 h 6858000"/>
              <a:gd name="connsiteX104" fmla="*/ 1850836 w 2422397"/>
              <a:gd name="connsiteY104" fmla="*/ 825516 h 6858000"/>
              <a:gd name="connsiteX105" fmla="*/ 1911831 w 2422397"/>
              <a:gd name="connsiteY105" fmla="*/ 696577 h 6858000"/>
              <a:gd name="connsiteX106" fmla="*/ 1942209 w 2422397"/>
              <a:gd name="connsiteY106" fmla="*/ 575807 h 6858000"/>
              <a:gd name="connsiteX107" fmla="*/ 1951374 w 2422397"/>
              <a:gd name="connsiteY107" fmla="*/ 556682 h 6858000"/>
              <a:gd name="connsiteX108" fmla="*/ 1951170 w 2422397"/>
              <a:gd name="connsiteY108" fmla="*/ 526639 h 6858000"/>
              <a:gd name="connsiteX109" fmla="*/ 1949059 w 2422397"/>
              <a:gd name="connsiteY109" fmla="*/ 405872 h 6858000"/>
              <a:gd name="connsiteX110" fmla="*/ 1954018 w 2422397"/>
              <a:gd name="connsiteY110" fmla="*/ 307622 h 6858000"/>
              <a:gd name="connsiteX111" fmla="*/ 1967790 w 2422397"/>
              <a:gd name="connsiteY111" fmla="*/ 198682 h 6858000"/>
              <a:gd name="connsiteX112" fmla="*/ 1971093 w 2422397"/>
              <a:gd name="connsiteY112" fmla="*/ 127747 h 6858000"/>
              <a:gd name="connsiteX113" fmla="*/ 1951841 w 2422397"/>
              <a:gd name="connsiteY113" fmla="*/ 4678 h 6858000"/>
              <a:gd name="connsiteX114" fmla="*/ 1953649 w 2422397"/>
              <a:gd name="connsiteY11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57889 w 2422397"/>
              <a:gd name="connsiteY62" fmla="*/ 4481699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974975 w 2422397"/>
              <a:gd name="connsiteY63" fmla="*/ 4433921 h 6858000"/>
              <a:gd name="connsiteX64" fmla="*/ 1011638 w 2422397"/>
              <a:gd name="connsiteY64" fmla="*/ 4352312 h 6858000"/>
              <a:gd name="connsiteX65" fmla="*/ 1049579 w 2422397"/>
              <a:gd name="connsiteY65" fmla="*/ 4237953 h 6858000"/>
              <a:gd name="connsiteX66" fmla="*/ 1041314 w 2422397"/>
              <a:gd name="connsiteY66" fmla="*/ 4139706 h 6858000"/>
              <a:gd name="connsiteX67" fmla="*/ 1049328 w 2422397"/>
              <a:gd name="connsiteY67" fmla="*/ 4134671 h 6858000"/>
              <a:gd name="connsiteX68" fmla="*/ 1061133 w 2422397"/>
              <a:gd name="connsiteY68" fmla="*/ 4074160 h 6858000"/>
              <a:gd name="connsiteX69" fmla="*/ 1059121 w 2422397"/>
              <a:gd name="connsiteY69" fmla="*/ 3844497 h 6858000"/>
              <a:gd name="connsiteX70" fmla="*/ 1083386 w 2422397"/>
              <a:gd name="connsiteY70" fmla="*/ 3726730 h 6858000"/>
              <a:gd name="connsiteX71" fmla="*/ 1098990 w 2422397"/>
              <a:gd name="connsiteY71" fmla="*/ 3687782 h 6858000"/>
              <a:gd name="connsiteX72" fmla="*/ 1124701 w 2422397"/>
              <a:gd name="connsiteY72" fmla="*/ 3622348 h 6858000"/>
              <a:gd name="connsiteX73" fmla="*/ 1161137 w 2422397"/>
              <a:gd name="connsiteY73" fmla="*/ 3580464 h 6858000"/>
              <a:gd name="connsiteX74" fmla="*/ 1175812 w 2422397"/>
              <a:gd name="connsiteY74" fmla="*/ 3522969 h 6858000"/>
              <a:gd name="connsiteX75" fmla="*/ 1156951 w 2422397"/>
              <a:gd name="connsiteY75" fmla="*/ 3500538 h 6858000"/>
              <a:gd name="connsiteX76" fmla="*/ 1179877 w 2422397"/>
              <a:gd name="connsiteY76" fmla="*/ 3441984 h 6858000"/>
              <a:gd name="connsiteX77" fmla="*/ 1217096 w 2422397"/>
              <a:gd name="connsiteY77" fmla="*/ 3354156 h 6858000"/>
              <a:gd name="connsiteX78" fmla="*/ 1232811 w 2422397"/>
              <a:gd name="connsiteY78" fmla="*/ 3301153 h 6858000"/>
              <a:gd name="connsiteX79" fmla="*/ 1281985 w 2422397"/>
              <a:gd name="connsiteY79" fmla="*/ 3158933 h 6858000"/>
              <a:gd name="connsiteX80" fmla="*/ 1335997 w 2422397"/>
              <a:gd name="connsiteY80" fmla="*/ 3018423 h 6858000"/>
              <a:gd name="connsiteX81" fmla="*/ 1394864 w 2422397"/>
              <a:gd name="connsiteY81" fmla="*/ 2946152 h 6858000"/>
              <a:gd name="connsiteX82" fmla="*/ 1436360 w 2422397"/>
              <a:gd name="connsiteY82" fmla="*/ 2829469 h 6858000"/>
              <a:gd name="connsiteX83" fmla="*/ 1447242 w 2422397"/>
              <a:gd name="connsiteY83" fmla="*/ 2811546 h 6858000"/>
              <a:gd name="connsiteX84" fmla="*/ 1449881 w 2422397"/>
              <a:gd name="connsiteY84" fmla="*/ 2781535 h 6858000"/>
              <a:gd name="connsiteX85" fmla="*/ 1459218 w 2422397"/>
              <a:gd name="connsiteY85" fmla="*/ 2660724 h 6858000"/>
              <a:gd name="connsiteX86" fmla="*/ 1455455 w 2422397"/>
              <a:gd name="connsiteY86" fmla="*/ 2560980 h 6858000"/>
              <a:gd name="connsiteX87" fmla="*/ 1497362 w 2422397"/>
              <a:gd name="connsiteY87" fmla="*/ 2456303 h 6858000"/>
              <a:gd name="connsiteX88" fmla="*/ 1507343 w 2422397"/>
              <a:gd name="connsiteY88" fmla="*/ 2385923 h 6858000"/>
              <a:gd name="connsiteX89" fmla="*/ 1540772 w 2422397"/>
              <a:gd name="connsiteY89" fmla="*/ 2256097 h 6858000"/>
              <a:gd name="connsiteX90" fmla="*/ 1569381 w 2422397"/>
              <a:gd name="connsiteY90" fmla="*/ 2165158 h 6858000"/>
              <a:gd name="connsiteX91" fmla="*/ 1576109 w 2422397"/>
              <a:gd name="connsiteY91" fmla="*/ 2078660 h 6858000"/>
              <a:gd name="connsiteX92" fmla="*/ 1564751 w 2422397"/>
              <a:gd name="connsiteY92" fmla="*/ 2009574 h 6858000"/>
              <a:gd name="connsiteX93" fmla="*/ 1571917 w 2422397"/>
              <a:gd name="connsiteY93" fmla="*/ 1903700 h 6858000"/>
              <a:gd name="connsiteX94" fmla="*/ 1564944 w 2422397"/>
              <a:gd name="connsiteY94" fmla="*/ 1821321 h 6858000"/>
              <a:gd name="connsiteX95" fmla="*/ 1579022 w 2422397"/>
              <a:gd name="connsiteY95" fmla="*/ 1718757 h 6858000"/>
              <a:gd name="connsiteX96" fmla="*/ 1590196 w 2422397"/>
              <a:gd name="connsiteY96" fmla="*/ 1595914 h 6858000"/>
              <a:gd name="connsiteX97" fmla="*/ 1624363 w 2422397"/>
              <a:gd name="connsiteY97" fmla="*/ 1502483 h 6858000"/>
              <a:gd name="connsiteX98" fmla="*/ 1631539 w 2422397"/>
              <a:gd name="connsiteY98" fmla="*/ 1431520 h 6858000"/>
              <a:gd name="connsiteX99" fmla="*/ 1646296 w 2422397"/>
              <a:gd name="connsiteY99" fmla="*/ 1333057 h 6858000"/>
              <a:gd name="connsiteX100" fmla="*/ 1696091 w 2422397"/>
              <a:gd name="connsiteY100" fmla="*/ 1202078 h 6858000"/>
              <a:gd name="connsiteX101" fmla="*/ 1706993 w 2422397"/>
              <a:gd name="connsiteY101" fmla="*/ 1104797 h 6858000"/>
              <a:gd name="connsiteX102" fmla="*/ 1777273 w 2422397"/>
              <a:gd name="connsiteY102" fmla="*/ 916268 h 6858000"/>
              <a:gd name="connsiteX103" fmla="*/ 1850836 w 2422397"/>
              <a:gd name="connsiteY103" fmla="*/ 825516 h 6858000"/>
              <a:gd name="connsiteX104" fmla="*/ 1911831 w 2422397"/>
              <a:gd name="connsiteY104" fmla="*/ 696577 h 6858000"/>
              <a:gd name="connsiteX105" fmla="*/ 1942209 w 2422397"/>
              <a:gd name="connsiteY105" fmla="*/ 575807 h 6858000"/>
              <a:gd name="connsiteX106" fmla="*/ 1951374 w 2422397"/>
              <a:gd name="connsiteY106" fmla="*/ 556682 h 6858000"/>
              <a:gd name="connsiteX107" fmla="*/ 1951170 w 2422397"/>
              <a:gd name="connsiteY107" fmla="*/ 526639 h 6858000"/>
              <a:gd name="connsiteX108" fmla="*/ 1949059 w 2422397"/>
              <a:gd name="connsiteY108" fmla="*/ 405872 h 6858000"/>
              <a:gd name="connsiteX109" fmla="*/ 1954018 w 2422397"/>
              <a:gd name="connsiteY109" fmla="*/ 307622 h 6858000"/>
              <a:gd name="connsiteX110" fmla="*/ 1967790 w 2422397"/>
              <a:gd name="connsiteY110" fmla="*/ 198682 h 6858000"/>
              <a:gd name="connsiteX111" fmla="*/ 1971093 w 2422397"/>
              <a:gd name="connsiteY111" fmla="*/ 127747 h 6858000"/>
              <a:gd name="connsiteX112" fmla="*/ 1951841 w 2422397"/>
              <a:gd name="connsiteY112" fmla="*/ 4678 h 6858000"/>
              <a:gd name="connsiteX113" fmla="*/ 1953649 w 2422397"/>
              <a:gd name="connsiteY11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78370 w 2422397"/>
              <a:gd name="connsiteY35" fmla="*/ 5652188 h 6858000"/>
              <a:gd name="connsiteX36" fmla="*/ 694129 w 2422397"/>
              <a:gd name="connsiteY36" fmla="*/ 5471630 h 6858000"/>
              <a:gd name="connsiteX37" fmla="*/ 723657 w 2422397"/>
              <a:gd name="connsiteY37" fmla="*/ 5356170 h 6858000"/>
              <a:gd name="connsiteX38" fmla="*/ 723661 w 2422397"/>
              <a:gd name="connsiteY38" fmla="*/ 5356076 h 6858000"/>
              <a:gd name="connsiteX39" fmla="*/ 720651 w 2422397"/>
              <a:gd name="connsiteY39" fmla="*/ 5331990 h 6858000"/>
              <a:gd name="connsiteX40" fmla="*/ 725358 w 2422397"/>
              <a:gd name="connsiteY40" fmla="*/ 5309193 h 6858000"/>
              <a:gd name="connsiteX41" fmla="*/ 726926 w 2422397"/>
              <a:gd name="connsiteY41" fmla="*/ 5311182 h 6858000"/>
              <a:gd name="connsiteX42" fmla="*/ 727761 w 2422397"/>
              <a:gd name="connsiteY42" fmla="*/ 5304702 h 6858000"/>
              <a:gd name="connsiteX43" fmla="*/ 732974 w 2422397"/>
              <a:gd name="connsiteY43" fmla="*/ 5303522 h 6858000"/>
              <a:gd name="connsiteX44" fmla="*/ 762873 w 2422397"/>
              <a:gd name="connsiteY44" fmla="*/ 5269094 h 6858000"/>
              <a:gd name="connsiteX45" fmla="*/ 784867 w 2422397"/>
              <a:gd name="connsiteY45" fmla="*/ 5235785 h 6858000"/>
              <a:gd name="connsiteX46" fmla="*/ 796271 w 2422397"/>
              <a:gd name="connsiteY46" fmla="*/ 5175473 h 6858000"/>
              <a:gd name="connsiteX47" fmla="*/ 821529 w 2422397"/>
              <a:gd name="connsiteY47" fmla="*/ 5012929 h 6858000"/>
              <a:gd name="connsiteX48" fmla="*/ 846340 w 2422397"/>
              <a:gd name="connsiteY48" fmla="*/ 4944976 h 6858000"/>
              <a:gd name="connsiteX49" fmla="*/ 840157 w 2422397"/>
              <a:gd name="connsiteY49" fmla="*/ 4872869 h 6858000"/>
              <a:gd name="connsiteX50" fmla="*/ 855718 w 2422397"/>
              <a:gd name="connsiteY50" fmla="*/ 4850916 h 6858000"/>
              <a:gd name="connsiteX51" fmla="*/ 858709 w 2422397"/>
              <a:gd name="connsiteY51" fmla="*/ 4847264 h 6858000"/>
              <a:gd name="connsiteX52" fmla="*/ 863990 w 2422397"/>
              <a:gd name="connsiteY52" fmla="*/ 4829718 h 6858000"/>
              <a:gd name="connsiteX53" fmla="*/ 873842 w 2422397"/>
              <a:gd name="connsiteY53" fmla="*/ 4828439 h 6858000"/>
              <a:gd name="connsiteX54" fmla="*/ 887779 w 2422397"/>
              <a:gd name="connsiteY54" fmla="*/ 4804655 h 6858000"/>
              <a:gd name="connsiteX55" fmla="*/ 893894 w 2422397"/>
              <a:gd name="connsiteY55" fmla="*/ 4777060 h 6858000"/>
              <a:gd name="connsiteX56" fmla="*/ 883546 w 2422397"/>
              <a:gd name="connsiteY56" fmla="*/ 4777089 h 6858000"/>
              <a:gd name="connsiteX57" fmla="*/ 883812 w 2422397"/>
              <a:gd name="connsiteY57" fmla="*/ 4774559 h 6858000"/>
              <a:gd name="connsiteX58" fmla="*/ 903401 w 2422397"/>
              <a:gd name="connsiteY58" fmla="*/ 4679442 h 6858000"/>
              <a:gd name="connsiteX59" fmla="*/ 916253 w 2422397"/>
              <a:gd name="connsiteY59" fmla="*/ 4651970 h 6858000"/>
              <a:gd name="connsiteX60" fmla="*/ 922608 w 2422397"/>
              <a:gd name="connsiteY60" fmla="*/ 4649785 h 6858000"/>
              <a:gd name="connsiteX61" fmla="*/ 924139 w 2422397"/>
              <a:gd name="connsiteY61" fmla="*/ 4631605 h 6858000"/>
              <a:gd name="connsiteX62" fmla="*/ 985938 w 2422397"/>
              <a:gd name="connsiteY62" fmla="*/ 4515358 h 6858000"/>
              <a:gd name="connsiteX63" fmla="*/ 1011638 w 2422397"/>
              <a:gd name="connsiteY63" fmla="*/ 4352312 h 6858000"/>
              <a:gd name="connsiteX64" fmla="*/ 1049579 w 2422397"/>
              <a:gd name="connsiteY64" fmla="*/ 4237953 h 6858000"/>
              <a:gd name="connsiteX65" fmla="*/ 1041314 w 2422397"/>
              <a:gd name="connsiteY65" fmla="*/ 4139706 h 6858000"/>
              <a:gd name="connsiteX66" fmla="*/ 1049328 w 2422397"/>
              <a:gd name="connsiteY66" fmla="*/ 4134671 h 6858000"/>
              <a:gd name="connsiteX67" fmla="*/ 1061133 w 2422397"/>
              <a:gd name="connsiteY67" fmla="*/ 4074160 h 6858000"/>
              <a:gd name="connsiteX68" fmla="*/ 1059121 w 2422397"/>
              <a:gd name="connsiteY68" fmla="*/ 3844497 h 6858000"/>
              <a:gd name="connsiteX69" fmla="*/ 1083386 w 2422397"/>
              <a:gd name="connsiteY69" fmla="*/ 3726730 h 6858000"/>
              <a:gd name="connsiteX70" fmla="*/ 1098990 w 2422397"/>
              <a:gd name="connsiteY70" fmla="*/ 3687782 h 6858000"/>
              <a:gd name="connsiteX71" fmla="*/ 1124701 w 2422397"/>
              <a:gd name="connsiteY71" fmla="*/ 3622348 h 6858000"/>
              <a:gd name="connsiteX72" fmla="*/ 1161137 w 2422397"/>
              <a:gd name="connsiteY72" fmla="*/ 3580464 h 6858000"/>
              <a:gd name="connsiteX73" fmla="*/ 1175812 w 2422397"/>
              <a:gd name="connsiteY73" fmla="*/ 3522969 h 6858000"/>
              <a:gd name="connsiteX74" fmla="*/ 1156951 w 2422397"/>
              <a:gd name="connsiteY74" fmla="*/ 3500538 h 6858000"/>
              <a:gd name="connsiteX75" fmla="*/ 1179877 w 2422397"/>
              <a:gd name="connsiteY75" fmla="*/ 3441984 h 6858000"/>
              <a:gd name="connsiteX76" fmla="*/ 1217096 w 2422397"/>
              <a:gd name="connsiteY76" fmla="*/ 3354156 h 6858000"/>
              <a:gd name="connsiteX77" fmla="*/ 1232811 w 2422397"/>
              <a:gd name="connsiteY77" fmla="*/ 3301153 h 6858000"/>
              <a:gd name="connsiteX78" fmla="*/ 1281985 w 2422397"/>
              <a:gd name="connsiteY78" fmla="*/ 3158933 h 6858000"/>
              <a:gd name="connsiteX79" fmla="*/ 1335997 w 2422397"/>
              <a:gd name="connsiteY79" fmla="*/ 3018423 h 6858000"/>
              <a:gd name="connsiteX80" fmla="*/ 1394864 w 2422397"/>
              <a:gd name="connsiteY80" fmla="*/ 2946152 h 6858000"/>
              <a:gd name="connsiteX81" fmla="*/ 1436360 w 2422397"/>
              <a:gd name="connsiteY81" fmla="*/ 2829469 h 6858000"/>
              <a:gd name="connsiteX82" fmla="*/ 1447242 w 2422397"/>
              <a:gd name="connsiteY82" fmla="*/ 2811546 h 6858000"/>
              <a:gd name="connsiteX83" fmla="*/ 1449881 w 2422397"/>
              <a:gd name="connsiteY83" fmla="*/ 2781535 h 6858000"/>
              <a:gd name="connsiteX84" fmla="*/ 1459218 w 2422397"/>
              <a:gd name="connsiteY84" fmla="*/ 2660724 h 6858000"/>
              <a:gd name="connsiteX85" fmla="*/ 1455455 w 2422397"/>
              <a:gd name="connsiteY85" fmla="*/ 2560980 h 6858000"/>
              <a:gd name="connsiteX86" fmla="*/ 1497362 w 2422397"/>
              <a:gd name="connsiteY86" fmla="*/ 2456303 h 6858000"/>
              <a:gd name="connsiteX87" fmla="*/ 1507343 w 2422397"/>
              <a:gd name="connsiteY87" fmla="*/ 2385923 h 6858000"/>
              <a:gd name="connsiteX88" fmla="*/ 1540772 w 2422397"/>
              <a:gd name="connsiteY88" fmla="*/ 2256097 h 6858000"/>
              <a:gd name="connsiteX89" fmla="*/ 1569381 w 2422397"/>
              <a:gd name="connsiteY89" fmla="*/ 2165158 h 6858000"/>
              <a:gd name="connsiteX90" fmla="*/ 1576109 w 2422397"/>
              <a:gd name="connsiteY90" fmla="*/ 2078660 h 6858000"/>
              <a:gd name="connsiteX91" fmla="*/ 1564751 w 2422397"/>
              <a:gd name="connsiteY91" fmla="*/ 2009574 h 6858000"/>
              <a:gd name="connsiteX92" fmla="*/ 1571917 w 2422397"/>
              <a:gd name="connsiteY92" fmla="*/ 1903700 h 6858000"/>
              <a:gd name="connsiteX93" fmla="*/ 1564944 w 2422397"/>
              <a:gd name="connsiteY93" fmla="*/ 1821321 h 6858000"/>
              <a:gd name="connsiteX94" fmla="*/ 1579022 w 2422397"/>
              <a:gd name="connsiteY94" fmla="*/ 1718757 h 6858000"/>
              <a:gd name="connsiteX95" fmla="*/ 1590196 w 2422397"/>
              <a:gd name="connsiteY95" fmla="*/ 1595914 h 6858000"/>
              <a:gd name="connsiteX96" fmla="*/ 1624363 w 2422397"/>
              <a:gd name="connsiteY96" fmla="*/ 1502483 h 6858000"/>
              <a:gd name="connsiteX97" fmla="*/ 1631539 w 2422397"/>
              <a:gd name="connsiteY97" fmla="*/ 1431520 h 6858000"/>
              <a:gd name="connsiteX98" fmla="*/ 1646296 w 2422397"/>
              <a:gd name="connsiteY98" fmla="*/ 1333057 h 6858000"/>
              <a:gd name="connsiteX99" fmla="*/ 1696091 w 2422397"/>
              <a:gd name="connsiteY99" fmla="*/ 1202078 h 6858000"/>
              <a:gd name="connsiteX100" fmla="*/ 1706993 w 2422397"/>
              <a:gd name="connsiteY100" fmla="*/ 1104797 h 6858000"/>
              <a:gd name="connsiteX101" fmla="*/ 1777273 w 2422397"/>
              <a:gd name="connsiteY101" fmla="*/ 916268 h 6858000"/>
              <a:gd name="connsiteX102" fmla="*/ 1850836 w 2422397"/>
              <a:gd name="connsiteY102" fmla="*/ 825516 h 6858000"/>
              <a:gd name="connsiteX103" fmla="*/ 1911831 w 2422397"/>
              <a:gd name="connsiteY103" fmla="*/ 696577 h 6858000"/>
              <a:gd name="connsiteX104" fmla="*/ 1942209 w 2422397"/>
              <a:gd name="connsiteY104" fmla="*/ 575807 h 6858000"/>
              <a:gd name="connsiteX105" fmla="*/ 1951374 w 2422397"/>
              <a:gd name="connsiteY105" fmla="*/ 556682 h 6858000"/>
              <a:gd name="connsiteX106" fmla="*/ 1951170 w 2422397"/>
              <a:gd name="connsiteY106" fmla="*/ 526639 h 6858000"/>
              <a:gd name="connsiteX107" fmla="*/ 1949059 w 2422397"/>
              <a:gd name="connsiteY107" fmla="*/ 405872 h 6858000"/>
              <a:gd name="connsiteX108" fmla="*/ 1954018 w 2422397"/>
              <a:gd name="connsiteY108" fmla="*/ 307622 h 6858000"/>
              <a:gd name="connsiteX109" fmla="*/ 1967790 w 2422397"/>
              <a:gd name="connsiteY109" fmla="*/ 198682 h 6858000"/>
              <a:gd name="connsiteX110" fmla="*/ 1971093 w 2422397"/>
              <a:gd name="connsiteY110" fmla="*/ 127747 h 6858000"/>
              <a:gd name="connsiteX111" fmla="*/ 1951841 w 2422397"/>
              <a:gd name="connsiteY111" fmla="*/ 4678 h 6858000"/>
              <a:gd name="connsiteX112" fmla="*/ 1953649 w 2422397"/>
              <a:gd name="connsiteY11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0651 w 2422397"/>
              <a:gd name="connsiteY38" fmla="*/ 5331990 h 6858000"/>
              <a:gd name="connsiteX39" fmla="*/ 725358 w 2422397"/>
              <a:gd name="connsiteY39" fmla="*/ 5309193 h 6858000"/>
              <a:gd name="connsiteX40" fmla="*/ 726926 w 2422397"/>
              <a:gd name="connsiteY40" fmla="*/ 5311182 h 6858000"/>
              <a:gd name="connsiteX41" fmla="*/ 727761 w 2422397"/>
              <a:gd name="connsiteY41" fmla="*/ 5304702 h 6858000"/>
              <a:gd name="connsiteX42" fmla="*/ 732974 w 2422397"/>
              <a:gd name="connsiteY42" fmla="*/ 5303522 h 6858000"/>
              <a:gd name="connsiteX43" fmla="*/ 762873 w 2422397"/>
              <a:gd name="connsiteY43" fmla="*/ 5269094 h 6858000"/>
              <a:gd name="connsiteX44" fmla="*/ 784867 w 2422397"/>
              <a:gd name="connsiteY44" fmla="*/ 5235785 h 6858000"/>
              <a:gd name="connsiteX45" fmla="*/ 796271 w 2422397"/>
              <a:gd name="connsiteY45" fmla="*/ 5175473 h 6858000"/>
              <a:gd name="connsiteX46" fmla="*/ 821529 w 2422397"/>
              <a:gd name="connsiteY46" fmla="*/ 5012929 h 6858000"/>
              <a:gd name="connsiteX47" fmla="*/ 846340 w 2422397"/>
              <a:gd name="connsiteY47" fmla="*/ 4944976 h 6858000"/>
              <a:gd name="connsiteX48" fmla="*/ 840157 w 2422397"/>
              <a:gd name="connsiteY48" fmla="*/ 4872869 h 6858000"/>
              <a:gd name="connsiteX49" fmla="*/ 855718 w 2422397"/>
              <a:gd name="connsiteY49" fmla="*/ 4850916 h 6858000"/>
              <a:gd name="connsiteX50" fmla="*/ 858709 w 2422397"/>
              <a:gd name="connsiteY50" fmla="*/ 4847264 h 6858000"/>
              <a:gd name="connsiteX51" fmla="*/ 863990 w 2422397"/>
              <a:gd name="connsiteY51" fmla="*/ 4829718 h 6858000"/>
              <a:gd name="connsiteX52" fmla="*/ 873842 w 2422397"/>
              <a:gd name="connsiteY52" fmla="*/ 4828439 h 6858000"/>
              <a:gd name="connsiteX53" fmla="*/ 887779 w 2422397"/>
              <a:gd name="connsiteY53" fmla="*/ 4804655 h 6858000"/>
              <a:gd name="connsiteX54" fmla="*/ 893894 w 2422397"/>
              <a:gd name="connsiteY54" fmla="*/ 4777060 h 6858000"/>
              <a:gd name="connsiteX55" fmla="*/ 883546 w 2422397"/>
              <a:gd name="connsiteY55" fmla="*/ 4777089 h 6858000"/>
              <a:gd name="connsiteX56" fmla="*/ 883812 w 2422397"/>
              <a:gd name="connsiteY56" fmla="*/ 4774559 h 6858000"/>
              <a:gd name="connsiteX57" fmla="*/ 903401 w 2422397"/>
              <a:gd name="connsiteY57" fmla="*/ 4679442 h 6858000"/>
              <a:gd name="connsiteX58" fmla="*/ 916253 w 2422397"/>
              <a:gd name="connsiteY58" fmla="*/ 4651970 h 6858000"/>
              <a:gd name="connsiteX59" fmla="*/ 922608 w 2422397"/>
              <a:gd name="connsiteY59" fmla="*/ 4649785 h 6858000"/>
              <a:gd name="connsiteX60" fmla="*/ 924139 w 2422397"/>
              <a:gd name="connsiteY60" fmla="*/ 4631605 h 6858000"/>
              <a:gd name="connsiteX61" fmla="*/ 985938 w 2422397"/>
              <a:gd name="connsiteY61" fmla="*/ 4515358 h 6858000"/>
              <a:gd name="connsiteX62" fmla="*/ 1011638 w 2422397"/>
              <a:gd name="connsiteY62" fmla="*/ 4352312 h 6858000"/>
              <a:gd name="connsiteX63" fmla="*/ 1049579 w 2422397"/>
              <a:gd name="connsiteY63" fmla="*/ 4237953 h 6858000"/>
              <a:gd name="connsiteX64" fmla="*/ 1041314 w 2422397"/>
              <a:gd name="connsiteY64" fmla="*/ 4139706 h 6858000"/>
              <a:gd name="connsiteX65" fmla="*/ 1049328 w 2422397"/>
              <a:gd name="connsiteY65" fmla="*/ 4134671 h 6858000"/>
              <a:gd name="connsiteX66" fmla="*/ 1061133 w 2422397"/>
              <a:gd name="connsiteY66" fmla="*/ 4074160 h 6858000"/>
              <a:gd name="connsiteX67" fmla="*/ 1059121 w 2422397"/>
              <a:gd name="connsiteY67" fmla="*/ 3844497 h 6858000"/>
              <a:gd name="connsiteX68" fmla="*/ 1083386 w 2422397"/>
              <a:gd name="connsiteY68" fmla="*/ 3726730 h 6858000"/>
              <a:gd name="connsiteX69" fmla="*/ 1098990 w 2422397"/>
              <a:gd name="connsiteY69" fmla="*/ 3687782 h 6858000"/>
              <a:gd name="connsiteX70" fmla="*/ 1124701 w 2422397"/>
              <a:gd name="connsiteY70" fmla="*/ 3622348 h 6858000"/>
              <a:gd name="connsiteX71" fmla="*/ 1161137 w 2422397"/>
              <a:gd name="connsiteY71" fmla="*/ 3580464 h 6858000"/>
              <a:gd name="connsiteX72" fmla="*/ 1175812 w 2422397"/>
              <a:gd name="connsiteY72" fmla="*/ 3522969 h 6858000"/>
              <a:gd name="connsiteX73" fmla="*/ 1156951 w 2422397"/>
              <a:gd name="connsiteY73" fmla="*/ 3500538 h 6858000"/>
              <a:gd name="connsiteX74" fmla="*/ 1179877 w 2422397"/>
              <a:gd name="connsiteY74" fmla="*/ 3441984 h 6858000"/>
              <a:gd name="connsiteX75" fmla="*/ 1217096 w 2422397"/>
              <a:gd name="connsiteY75" fmla="*/ 3354156 h 6858000"/>
              <a:gd name="connsiteX76" fmla="*/ 1232811 w 2422397"/>
              <a:gd name="connsiteY76" fmla="*/ 3301153 h 6858000"/>
              <a:gd name="connsiteX77" fmla="*/ 1281985 w 2422397"/>
              <a:gd name="connsiteY77" fmla="*/ 3158933 h 6858000"/>
              <a:gd name="connsiteX78" fmla="*/ 1335997 w 2422397"/>
              <a:gd name="connsiteY78" fmla="*/ 3018423 h 6858000"/>
              <a:gd name="connsiteX79" fmla="*/ 1394864 w 2422397"/>
              <a:gd name="connsiteY79" fmla="*/ 2946152 h 6858000"/>
              <a:gd name="connsiteX80" fmla="*/ 1436360 w 2422397"/>
              <a:gd name="connsiteY80" fmla="*/ 2829469 h 6858000"/>
              <a:gd name="connsiteX81" fmla="*/ 1447242 w 2422397"/>
              <a:gd name="connsiteY81" fmla="*/ 2811546 h 6858000"/>
              <a:gd name="connsiteX82" fmla="*/ 1449881 w 2422397"/>
              <a:gd name="connsiteY82" fmla="*/ 2781535 h 6858000"/>
              <a:gd name="connsiteX83" fmla="*/ 1459218 w 2422397"/>
              <a:gd name="connsiteY83" fmla="*/ 2660724 h 6858000"/>
              <a:gd name="connsiteX84" fmla="*/ 1455455 w 2422397"/>
              <a:gd name="connsiteY84" fmla="*/ 2560980 h 6858000"/>
              <a:gd name="connsiteX85" fmla="*/ 1497362 w 2422397"/>
              <a:gd name="connsiteY85" fmla="*/ 2456303 h 6858000"/>
              <a:gd name="connsiteX86" fmla="*/ 1507343 w 2422397"/>
              <a:gd name="connsiteY86" fmla="*/ 2385923 h 6858000"/>
              <a:gd name="connsiteX87" fmla="*/ 1540772 w 2422397"/>
              <a:gd name="connsiteY87" fmla="*/ 2256097 h 6858000"/>
              <a:gd name="connsiteX88" fmla="*/ 1569381 w 2422397"/>
              <a:gd name="connsiteY88" fmla="*/ 2165158 h 6858000"/>
              <a:gd name="connsiteX89" fmla="*/ 1576109 w 2422397"/>
              <a:gd name="connsiteY89" fmla="*/ 2078660 h 6858000"/>
              <a:gd name="connsiteX90" fmla="*/ 1564751 w 2422397"/>
              <a:gd name="connsiteY90" fmla="*/ 2009574 h 6858000"/>
              <a:gd name="connsiteX91" fmla="*/ 1571917 w 2422397"/>
              <a:gd name="connsiteY91" fmla="*/ 1903700 h 6858000"/>
              <a:gd name="connsiteX92" fmla="*/ 1564944 w 2422397"/>
              <a:gd name="connsiteY92" fmla="*/ 1821321 h 6858000"/>
              <a:gd name="connsiteX93" fmla="*/ 1579022 w 2422397"/>
              <a:gd name="connsiteY93" fmla="*/ 1718757 h 6858000"/>
              <a:gd name="connsiteX94" fmla="*/ 1590196 w 2422397"/>
              <a:gd name="connsiteY94" fmla="*/ 1595914 h 6858000"/>
              <a:gd name="connsiteX95" fmla="*/ 1624363 w 2422397"/>
              <a:gd name="connsiteY95" fmla="*/ 1502483 h 6858000"/>
              <a:gd name="connsiteX96" fmla="*/ 1631539 w 2422397"/>
              <a:gd name="connsiteY96" fmla="*/ 1431520 h 6858000"/>
              <a:gd name="connsiteX97" fmla="*/ 1646296 w 2422397"/>
              <a:gd name="connsiteY97" fmla="*/ 1333057 h 6858000"/>
              <a:gd name="connsiteX98" fmla="*/ 1696091 w 2422397"/>
              <a:gd name="connsiteY98" fmla="*/ 1202078 h 6858000"/>
              <a:gd name="connsiteX99" fmla="*/ 1706993 w 2422397"/>
              <a:gd name="connsiteY99" fmla="*/ 1104797 h 6858000"/>
              <a:gd name="connsiteX100" fmla="*/ 1777273 w 2422397"/>
              <a:gd name="connsiteY100" fmla="*/ 916268 h 6858000"/>
              <a:gd name="connsiteX101" fmla="*/ 1850836 w 2422397"/>
              <a:gd name="connsiteY101" fmla="*/ 825516 h 6858000"/>
              <a:gd name="connsiteX102" fmla="*/ 1911831 w 2422397"/>
              <a:gd name="connsiteY102" fmla="*/ 696577 h 6858000"/>
              <a:gd name="connsiteX103" fmla="*/ 1942209 w 2422397"/>
              <a:gd name="connsiteY103" fmla="*/ 575807 h 6858000"/>
              <a:gd name="connsiteX104" fmla="*/ 1951374 w 2422397"/>
              <a:gd name="connsiteY104" fmla="*/ 556682 h 6858000"/>
              <a:gd name="connsiteX105" fmla="*/ 1951170 w 2422397"/>
              <a:gd name="connsiteY105" fmla="*/ 526639 h 6858000"/>
              <a:gd name="connsiteX106" fmla="*/ 1949059 w 2422397"/>
              <a:gd name="connsiteY106" fmla="*/ 405872 h 6858000"/>
              <a:gd name="connsiteX107" fmla="*/ 1954018 w 2422397"/>
              <a:gd name="connsiteY107" fmla="*/ 307622 h 6858000"/>
              <a:gd name="connsiteX108" fmla="*/ 1967790 w 2422397"/>
              <a:gd name="connsiteY108" fmla="*/ 198682 h 6858000"/>
              <a:gd name="connsiteX109" fmla="*/ 1971093 w 2422397"/>
              <a:gd name="connsiteY109" fmla="*/ 127747 h 6858000"/>
              <a:gd name="connsiteX110" fmla="*/ 1951841 w 2422397"/>
              <a:gd name="connsiteY110" fmla="*/ 4678 h 6858000"/>
              <a:gd name="connsiteX111" fmla="*/ 1953649 w 2422397"/>
              <a:gd name="connsiteY11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94129 w 2422397"/>
              <a:gd name="connsiteY35" fmla="*/ 5471630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79667 w 2422397"/>
              <a:gd name="connsiteY9" fmla="*/ 6581637 h 6858000"/>
              <a:gd name="connsiteX10" fmla="*/ 168724 w 2422397"/>
              <a:gd name="connsiteY10" fmla="*/ 6547069 h 6858000"/>
              <a:gd name="connsiteX11" fmla="*/ 199197 w 2422397"/>
              <a:gd name="connsiteY11" fmla="*/ 6509743 h 6858000"/>
              <a:gd name="connsiteX12" fmla="*/ 247224 w 2422397"/>
              <a:gd name="connsiteY12" fmla="*/ 6455839 h 6858000"/>
              <a:gd name="connsiteX13" fmla="*/ 270687 w 2422397"/>
              <a:gd name="connsiteY13" fmla="*/ 6418363 h 6858000"/>
              <a:gd name="connsiteX14" fmla="*/ 339376 w 2422397"/>
              <a:gd name="connsiteY14" fmla="*/ 6322934 h 6858000"/>
              <a:gd name="connsiteX15" fmla="*/ 393529 w 2422397"/>
              <a:gd name="connsiteY15" fmla="*/ 6259863 h 6858000"/>
              <a:gd name="connsiteX16" fmla="*/ 443949 w 2422397"/>
              <a:gd name="connsiteY16" fmla="*/ 6218313 h 6858000"/>
              <a:gd name="connsiteX17" fmla="*/ 478259 w 2422397"/>
              <a:gd name="connsiteY17" fmla="*/ 6183918 h 6858000"/>
              <a:gd name="connsiteX18" fmla="*/ 482177 w 2422397"/>
              <a:gd name="connsiteY18" fmla="*/ 6173358 h 6858000"/>
              <a:gd name="connsiteX19" fmla="*/ 482556 w 2422397"/>
              <a:gd name="connsiteY19" fmla="*/ 6173443 h 6858000"/>
              <a:gd name="connsiteX20" fmla="*/ 485673 w 2422397"/>
              <a:gd name="connsiteY20" fmla="*/ 6162875 h 6858000"/>
              <a:gd name="connsiteX21" fmla="*/ 524588 w 2422397"/>
              <a:gd name="connsiteY21" fmla="*/ 6111327 h 6858000"/>
              <a:gd name="connsiteX22" fmla="*/ 547843 w 2422397"/>
              <a:gd name="connsiteY22" fmla="*/ 6075666 h 6858000"/>
              <a:gd name="connsiteX23" fmla="*/ 562259 w 2422397"/>
              <a:gd name="connsiteY23" fmla="*/ 6054865 h 6858000"/>
              <a:gd name="connsiteX24" fmla="*/ 571463 w 2422397"/>
              <a:gd name="connsiteY24" fmla="*/ 6045606 h 6858000"/>
              <a:gd name="connsiteX25" fmla="*/ 573012 w 2422397"/>
              <a:gd name="connsiteY25" fmla="*/ 6046223 h 6858000"/>
              <a:gd name="connsiteX26" fmla="*/ 584071 w 2422397"/>
              <a:gd name="connsiteY26" fmla="*/ 5992286 h 6858000"/>
              <a:gd name="connsiteX27" fmla="*/ 587812 w 2422397"/>
              <a:gd name="connsiteY27" fmla="*/ 5987907 h 6858000"/>
              <a:gd name="connsiteX28" fmla="*/ 592115 w 2422397"/>
              <a:gd name="connsiteY28" fmla="*/ 5949187 h 6858000"/>
              <a:gd name="connsiteX29" fmla="*/ 595889 w 2422397"/>
              <a:gd name="connsiteY29" fmla="*/ 5931081 h 6858000"/>
              <a:gd name="connsiteX30" fmla="*/ 593758 w 2422397"/>
              <a:gd name="connsiteY30" fmla="*/ 5922047 h 6858000"/>
              <a:gd name="connsiteX31" fmla="*/ 600949 w 2422397"/>
              <a:gd name="connsiteY31" fmla="*/ 5897316 h 6858000"/>
              <a:gd name="connsiteX32" fmla="*/ 602981 w 2422397"/>
              <a:gd name="connsiteY32" fmla="*/ 5895955 h 6858000"/>
              <a:gd name="connsiteX33" fmla="*/ 604430 w 2422397"/>
              <a:gd name="connsiteY33" fmla="*/ 5870052 h 6858000"/>
              <a:gd name="connsiteX34" fmla="*/ 631983 w 2422397"/>
              <a:gd name="connsiteY34" fmla="*/ 5814475 h 6858000"/>
              <a:gd name="connsiteX35" fmla="*/ 654861 w 2422397"/>
              <a:gd name="connsiteY35" fmla="*/ 5538948 h 6858000"/>
              <a:gd name="connsiteX36" fmla="*/ 723657 w 2422397"/>
              <a:gd name="connsiteY36" fmla="*/ 5356170 h 6858000"/>
              <a:gd name="connsiteX37" fmla="*/ 723661 w 2422397"/>
              <a:gd name="connsiteY37" fmla="*/ 5356076 h 6858000"/>
              <a:gd name="connsiteX38" fmla="*/ 725358 w 2422397"/>
              <a:gd name="connsiteY38" fmla="*/ 5309193 h 6858000"/>
              <a:gd name="connsiteX39" fmla="*/ 726926 w 2422397"/>
              <a:gd name="connsiteY39" fmla="*/ 5311182 h 6858000"/>
              <a:gd name="connsiteX40" fmla="*/ 727761 w 2422397"/>
              <a:gd name="connsiteY40" fmla="*/ 5304702 h 6858000"/>
              <a:gd name="connsiteX41" fmla="*/ 732974 w 2422397"/>
              <a:gd name="connsiteY41" fmla="*/ 5303522 h 6858000"/>
              <a:gd name="connsiteX42" fmla="*/ 762873 w 2422397"/>
              <a:gd name="connsiteY42" fmla="*/ 5269094 h 6858000"/>
              <a:gd name="connsiteX43" fmla="*/ 784867 w 2422397"/>
              <a:gd name="connsiteY43" fmla="*/ 5235785 h 6858000"/>
              <a:gd name="connsiteX44" fmla="*/ 796271 w 2422397"/>
              <a:gd name="connsiteY44" fmla="*/ 5175473 h 6858000"/>
              <a:gd name="connsiteX45" fmla="*/ 821529 w 2422397"/>
              <a:gd name="connsiteY45" fmla="*/ 5012929 h 6858000"/>
              <a:gd name="connsiteX46" fmla="*/ 846340 w 2422397"/>
              <a:gd name="connsiteY46" fmla="*/ 4944976 h 6858000"/>
              <a:gd name="connsiteX47" fmla="*/ 840157 w 2422397"/>
              <a:gd name="connsiteY47" fmla="*/ 4872869 h 6858000"/>
              <a:gd name="connsiteX48" fmla="*/ 855718 w 2422397"/>
              <a:gd name="connsiteY48" fmla="*/ 4850916 h 6858000"/>
              <a:gd name="connsiteX49" fmla="*/ 858709 w 2422397"/>
              <a:gd name="connsiteY49" fmla="*/ 4847264 h 6858000"/>
              <a:gd name="connsiteX50" fmla="*/ 863990 w 2422397"/>
              <a:gd name="connsiteY50" fmla="*/ 4829718 h 6858000"/>
              <a:gd name="connsiteX51" fmla="*/ 873842 w 2422397"/>
              <a:gd name="connsiteY51" fmla="*/ 4828439 h 6858000"/>
              <a:gd name="connsiteX52" fmla="*/ 887779 w 2422397"/>
              <a:gd name="connsiteY52" fmla="*/ 4804655 h 6858000"/>
              <a:gd name="connsiteX53" fmla="*/ 893894 w 2422397"/>
              <a:gd name="connsiteY53" fmla="*/ 4777060 h 6858000"/>
              <a:gd name="connsiteX54" fmla="*/ 883546 w 2422397"/>
              <a:gd name="connsiteY54" fmla="*/ 4777089 h 6858000"/>
              <a:gd name="connsiteX55" fmla="*/ 883812 w 2422397"/>
              <a:gd name="connsiteY55" fmla="*/ 4774559 h 6858000"/>
              <a:gd name="connsiteX56" fmla="*/ 903401 w 2422397"/>
              <a:gd name="connsiteY56" fmla="*/ 4679442 h 6858000"/>
              <a:gd name="connsiteX57" fmla="*/ 916253 w 2422397"/>
              <a:gd name="connsiteY57" fmla="*/ 4651970 h 6858000"/>
              <a:gd name="connsiteX58" fmla="*/ 922608 w 2422397"/>
              <a:gd name="connsiteY58" fmla="*/ 4649785 h 6858000"/>
              <a:gd name="connsiteX59" fmla="*/ 924139 w 2422397"/>
              <a:gd name="connsiteY59" fmla="*/ 4631605 h 6858000"/>
              <a:gd name="connsiteX60" fmla="*/ 985938 w 2422397"/>
              <a:gd name="connsiteY60" fmla="*/ 4515358 h 6858000"/>
              <a:gd name="connsiteX61" fmla="*/ 1011638 w 2422397"/>
              <a:gd name="connsiteY61" fmla="*/ 4352312 h 6858000"/>
              <a:gd name="connsiteX62" fmla="*/ 1049579 w 2422397"/>
              <a:gd name="connsiteY62" fmla="*/ 4237953 h 6858000"/>
              <a:gd name="connsiteX63" fmla="*/ 1041314 w 2422397"/>
              <a:gd name="connsiteY63" fmla="*/ 4139706 h 6858000"/>
              <a:gd name="connsiteX64" fmla="*/ 1049328 w 2422397"/>
              <a:gd name="connsiteY64" fmla="*/ 4134671 h 6858000"/>
              <a:gd name="connsiteX65" fmla="*/ 1061133 w 2422397"/>
              <a:gd name="connsiteY65" fmla="*/ 4074160 h 6858000"/>
              <a:gd name="connsiteX66" fmla="*/ 1059121 w 2422397"/>
              <a:gd name="connsiteY66" fmla="*/ 3844497 h 6858000"/>
              <a:gd name="connsiteX67" fmla="*/ 1083386 w 2422397"/>
              <a:gd name="connsiteY67" fmla="*/ 3726730 h 6858000"/>
              <a:gd name="connsiteX68" fmla="*/ 1098990 w 2422397"/>
              <a:gd name="connsiteY68" fmla="*/ 3687782 h 6858000"/>
              <a:gd name="connsiteX69" fmla="*/ 1124701 w 2422397"/>
              <a:gd name="connsiteY69" fmla="*/ 3622348 h 6858000"/>
              <a:gd name="connsiteX70" fmla="*/ 1161137 w 2422397"/>
              <a:gd name="connsiteY70" fmla="*/ 3580464 h 6858000"/>
              <a:gd name="connsiteX71" fmla="*/ 1175812 w 2422397"/>
              <a:gd name="connsiteY71" fmla="*/ 3522969 h 6858000"/>
              <a:gd name="connsiteX72" fmla="*/ 1156951 w 2422397"/>
              <a:gd name="connsiteY72" fmla="*/ 3500538 h 6858000"/>
              <a:gd name="connsiteX73" fmla="*/ 1179877 w 2422397"/>
              <a:gd name="connsiteY73" fmla="*/ 3441984 h 6858000"/>
              <a:gd name="connsiteX74" fmla="*/ 1217096 w 2422397"/>
              <a:gd name="connsiteY74" fmla="*/ 3354156 h 6858000"/>
              <a:gd name="connsiteX75" fmla="*/ 1232811 w 2422397"/>
              <a:gd name="connsiteY75" fmla="*/ 3301153 h 6858000"/>
              <a:gd name="connsiteX76" fmla="*/ 1281985 w 2422397"/>
              <a:gd name="connsiteY76" fmla="*/ 3158933 h 6858000"/>
              <a:gd name="connsiteX77" fmla="*/ 1335997 w 2422397"/>
              <a:gd name="connsiteY77" fmla="*/ 3018423 h 6858000"/>
              <a:gd name="connsiteX78" fmla="*/ 1394864 w 2422397"/>
              <a:gd name="connsiteY78" fmla="*/ 2946152 h 6858000"/>
              <a:gd name="connsiteX79" fmla="*/ 1436360 w 2422397"/>
              <a:gd name="connsiteY79" fmla="*/ 2829469 h 6858000"/>
              <a:gd name="connsiteX80" fmla="*/ 1447242 w 2422397"/>
              <a:gd name="connsiteY80" fmla="*/ 2811546 h 6858000"/>
              <a:gd name="connsiteX81" fmla="*/ 1449881 w 2422397"/>
              <a:gd name="connsiteY81" fmla="*/ 2781535 h 6858000"/>
              <a:gd name="connsiteX82" fmla="*/ 1459218 w 2422397"/>
              <a:gd name="connsiteY82" fmla="*/ 2660724 h 6858000"/>
              <a:gd name="connsiteX83" fmla="*/ 1455455 w 2422397"/>
              <a:gd name="connsiteY83" fmla="*/ 2560980 h 6858000"/>
              <a:gd name="connsiteX84" fmla="*/ 1497362 w 2422397"/>
              <a:gd name="connsiteY84" fmla="*/ 2456303 h 6858000"/>
              <a:gd name="connsiteX85" fmla="*/ 1507343 w 2422397"/>
              <a:gd name="connsiteY85" fmla="*/ 2385923 h 6858000"/>
              <a:gd name="connsiteX86" fmla="*/ 1540772 w 2422397"/>
              <a:gd name="connsiteY86" fmla="*/ 2256097 h 6858000"/>
              <a:gd name="connsiteX87" fmla="*/ 1569381 w 2422397"/>
              <a:gd name="connsiteY87" fmla="*/ 2165158 h 6858000"/>
              <a:gd name="connsiteX88" fmla="*/ 1576109 w 2422397"/>
              <a:gd name="connsiteY88" fmla="*/ 2078660 h 6858000"/>
              <a:gd name="connsiteX89" fmla="*/ 1564751 w 2422397"/>
              <a:gd name="connsiteY89" fmla="*/ 2009574 h 6858000"/>
              <a:gd name="connsiteX90" fmla="*/ 1571917 w 2422397"/>
              <a:gd name="connsiteY90" fmla="*/ 1903700 h 6858000"/>
              <a:gd name="connsiteX91" fmla="*/ 1564944 w 2422397"/>
              <a:gd name="connsiteY91" fmla="*/ 1821321 h 6858000"/>
              <a:gd name="connsiteX92" fmla="*/ 1579022 w 2422397"/>
              <a:gd name="connsiteY92" fmla="*/ 1718757 h 6858000"/>
              <a:gd name="connsiteX93" fmla="*/ 1590196 w 2422397"/>
              <a:gd name="connsiteY93" fmla="*/ 1595914 h 6858000"/>
              <a:gd name="connsiteX94" fmla="*/ 1624363 w 2422397"/>
              <a:gd name="connsiteY94" fmla="*/ 1502483 h 6858000"/>
              <a:gd name="connsiteX95" fmla="*/ 1631539 w 2422397"/>
              <a:gd name="connsiteY95" fmla="*/ 1431520 h 6858000"/>
              <a:gd name="connsiteX96" fmla="*/ 1646296 w 2422397"/>
              <a:gd name="connsiteY96" fmla="*/ 1333057 h 6858000"/>
              <a:gd name="connsiteX97" fmla="*/ 1696091 w 2422397"/>
              <a:gd name="connsiteY97" fmla="*/ 1202078 h 6858000"/>
              <a:gd name="connsiteX98" fmla="*/ 1706993 w 2422397"/>
              <a:gd name="connsiteY98" fmla="*/ 1104797 h 6858000"/>
              <a:gd name="connsiteX99" fmla="*/ 1777273 w 2422397"/>
              <a:gd name="connsiteY99" fmla="*/ 916268 h 6858000"/>
              <a:gd name="connsiteX100" fmla="*/ 1850836 w 2422397"/>
              <a:gd name="connsiteY100" fmla="*/ 825516 h 6858000"/>
              <a:gd name="connsiteX101" fmla="*/ 1911831 w 2422397"/>
              <a:gd name="connsiteY101" fmla="*/ 696577 h 6858000"/>
              <a:gd name="connsiteX102" fmla="*/ 1942209 w 2422397"/>
              <a:gd name="connsiteY102" fmla="*/ 575807 h 6858000"/>
              <a:gd name="connsiteX103" fmla="*/ 1951374 w 2422397"/>
              <a:gd name="connsiteY103" fmla="*/ 556682 h 6858000"/>
              <a:gd name="connsiteX104" fmla="*/ 1951170 w 2422397"/>
              <a:gd name="connsiteY104" fmla="*/ 526639 h 6858000"/>
              <a:gd name="connsiteX105" fmla="*/ 1949059 w 2422397"/>
              <a:gd name="connsiteY105" fmla="*/ 405872 h 6858000"/>
              <a:gd name="connsiteX106" fmla="*/ 1954018 w 2422397"/>
              <a:gd name="connsiteY106" fmla="*/ 307622 h 6858000"/>
              <a:gd name="connsiteX107" fmla="*/ 1967790 w 2422397"/>
              <a:gd name="connsiteY107" fmla="*/ 198682 h 6858000"/>
              <a:gd name="connsiteX108" fmla="*/ 1971093 w 2422397"/>
              <a:gd name="connsiteY108" fmla="*/ 127747 h 6858000"/>
              <a:gd name="connsiteX109" fmla="*/ 1951841 w 2422397"/>
              <a:gd name="connsiteY109" fmla="*/ 4678 h 6858000"/>
              <a:gd name="connsiteX110" fmla="*/ 1953649 w 2422397"/>
              <a:gd name="connsiteY110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56158 w 2422397"/>
              <a:gd name="connsiteY8" fmla="*/ 6624029 h 6858000"/>
              <a:gd name="connsiteX9" fmla="*/ 168724 w 2422397"/>
              <a:gd name="connsiteY9" fmla="*/ 6547069 h 6858000"/>
              <a:gd name="connsiteX10" fmla="*/ 199197 w 2422397"/>
              <a:gd name="connsiteY10" fmla="*/ 6509743 h 6858000"/>
              <a:gd name="connsiteX11" fmla="*/ 247224 w 2422397"/>
              <a:gd name="connsiteY11" fmla="*/ 6455839 h 6858000"/>
              <a:gd name="connsiteX12" fmla="*/ 270687 w 2422397"/>
              <a:gd name="connsiteY12" fmla="*/ 6418363 h 6858000"/>
              <a:gd name="connsiteX13" fmla="*/ 339376 w 2422397"/>
              <a:gd name="connsiteY13" fmla="*/ 6322934 h 6858000"/>
              <a:gd name="connsiteX14" fmla="*/ 393529 w 2422397"/>
              <a:gd name="connsiteY14" fmla="*/ 6259863 h 6858000"/>
              <a:gd name="connsiteX15" fmla="*/ 443949 w 2422397"/>
              <a:gd name="connsiteY15" fmla="*/ 6218313 h 6858000"/>
              <a:gd name="connsiteX16" fmla="*/ 478259 w 2422397"/>
              <a:gd name="connsiteY16" fmla="*/ 6183918 h 6858000"/>
              <a:gd name="connsiteX17" fmla="*/ 482177 w 2422397"/>
              <a:gd name="connsiteY17" fmla="*/ 6173358 h 6858000"/>
              <a:gd name="connsiteX18" fmla="*/ 482556 w 2422397"/>
              <a:gd name="connsiteY18" fmla="*/ 6173443 h 6858000"/>
              <a:gd name="connsiteX19" fmla="*/ 485673 w 2422397"/>
              <a:gd name="connsiteY19" fmla="*/ 6162875 h 6858000"/>
              <a:gd name="connsiteX20" fmla="*/ 524588 w 2422397"/>
              <a:gd name="connsiteY20" fmla="*/ 6111327 h 6858000"/>
              <a:gd name="connsiteX21" fmla="*/ 547843 w 2422397"/>
              <a:gd name="connsiteY21" fmla="*/ 6075666 h 6858000"/>
              <a:gd name="connsiteX22" fmla="*/ 562259 w 2422397"/>
              <a:gd name="connsiteY22" fmla="*/ 6054865 h 6858000"/>
              <a:gd name="connsiteX23" fmla="*/ 571463 w 2422397"/>
              <a:gd name="connsiteY23" fmla="*/ 6045606 h 6858000"/>
              <a:gd name="connsiteX24" fmla="*/ 573012 w 2422397"/>
              <a:gd name="connsiteY24" fmla="*/ 6046223 h 6858000"/>
              <a:gd name="connsiteX25" fmla="*/ 584071 w 2422397"/>
              <a:gd name="connsiteY25" fmla="*/ 5992286 h 6858000"/>
              <a:gd name="connsiteX26" fmla="*/ 587812 w 2422397"/>
              <a:gd name="connsiteY26" fmla="*/ 5987907 h 6858000"/>
              <a:gd name="connsiteX27" fmla="*/ 592115 w 2422397"/>
              <a:gd name="connsiteY27" fmla="*/ 5949187 h 6858000"/>
              <a:gd name="connsiteX28" fmla="*/ 595889 w 2422397"/>
              <a:gd name="connsiteY28" fmla="*/ 5931081 h 6858000"/>
              <a:gd name="connsiteX29" fmla="*/ 593758 w 2422397"/>
              <a:gd name="connsiteY29" fmla="*/ 5922047 h 6858000"/>
              <a:gd name="connsiteX30" fmla="*/ 600949 w 2422397"/>
              <a:gd name="connsiteY30" fmla="*/ 5897316 h 6858000"/>
              <a:gd name="connsiteX31" fmla="*/ 602981 w 2422397"/>
              <a:gd name="connsiteY31" fmla="*/ 5895955 h 6858000"/>
              <a:gd name="connsiteX32" fmla="*/ 604430 w 2422397"/>
              <a:gd name="connsiteY32" fmla="*/ 5870052 h 6858000"/>
              <a:gd name="connsiteX33" fmla="*/ 631983 w 2422397"/>
              <a:gd name="connsiteY33" fmla="*/ 5814475 h 6858000"/>
              <a:gd name="connsiteX34" fmla="*/ 654861 w 2422397"/>
              <a:gd name="connsiteY34" fmla="*/ 5538948 h 6858000"/>
              <a:gd name="connsiteX35" fmla="*/ 723657 w 2422397"/>
              <a:gd name="connsiteY35" fmla="*/ 5356170 h 6858000"/>
              <a:gd name="connsiteX36" fmla="*/ 723661 w 2422397"/>
              <a:gd name="connsiteY36" fmla="*/ 5356076 h 6858000"/>
              <a:gd name="connsiteX37" fmla="*/ 725358 w 2422397"/>
              <a:gd name="connsiteY37" fmla="*/ 5309193 h 6858000"/>
              <a:gd name="connsiteX38" fmla="*/ 726926 w 2422397"/>
              <a:gd name="connsiteY38" fmla="*/ 5311182 h 6858000"/>
              <a:gd name="connsiteX39" fmla="*/ 727761 w 2422397"/>
              <a:gd name="connsiteY39" fmla="*/ 5304702 h 6858000"/>
              <a:gd name="connsiteX40" fmla="*/ 732974 w 2422397"/>
              <a:gd name="connsiteY40" fmla="*/ 5303522 h 6858000"/>
              <a:gd name="connsiteX41" fmla="*/ 762873 w 2422397"/>
              <a:gd name="connsiteY41" fmla="*/ 5269094 h 6858000"/>
              <a:gd name="connsiteX42" fmla="*/ 784867 w 2422397"/>
              <a:gd name="connsiteY42" fmla="*/ 5235785 h 6858000"/>
              <a:gd name="connsiteX43" fmla="*/ 796271 w 2422397"/>
              <a:gd name="connsiteY43" fmla="*/ 5175473 h 6858000"/>
              <a:gd name="connsiteX44" fmla="*/ 821529 w 2422397"/>
              <a:gd name="connsiteY44" fmla="*/ 5012929 h 6858000"/>
              <a:gd name="connsiteX45" fmla="*/ 846340 w 2422397"/>
              <a:gd name="connsiteY45" fmla="*/ 4944976 h 6858000"/>
              <a:gd name="connsiteX46" fmla="*/ 840157 w 2422397"/>
              <a:gd name="connsiteY46" fmla="*/ 4872869 h 6858000"/>
              <a:gd name="connsiteX47" fmla="*/ 855718 w 2422397"/>
              <a:gd name="connsiteY47" fmla="*/ 4850916 h 6858000"/>
              <a:gd name="connsiteX48" fmla="*/ 858709 w 2422397"/>
              <a:gd name="connsiteY48" fmla="*/ 4847264 h 6858000"/>
              <a:gd name="connsiteX49" fmla="*/ 863990 w 2422397"/>
              <a:gd name="connsiteY49" fmla="*/ 4829718 h 6858000"/>
              <a:gd name="connsiteX50" fmla="*/ 873842 w 2422397"/>
              <a:gd name="connsiteY50" fmla="*/ 4828439 h 6858000"/>
              <a:gd name="connsiteX51" fmla="*/ 887779 w 2422397"/>
              <a:gd name="connsiteY51" fmla="*/ 4804655 h 6858000"/>
              <a:gd name="connsiteX52" fmla="*/ 893894 w 2422397"/>
              <a:gd name="connsiteY52" fmla="*/ 4777060 h 6858000"/>
              <a:gd name="connsiteX53" fmla="*/ 883546 w 2422397"/>
              <a:gd name="connsiteY53" fmla="*/ 4777089 h 6858000"/>
              <a:gd name="connsiteX54" fmla="*/ 883812 w 2422397"/>
              <a:gd name="connsiteY54" fmla="*/ 4774559 h 6858000"/>
              <a:gd name="connsiteX55" fmla="*/ 903401 w 2422397"/>
              <a:gd name="connsiteY55" fmla="*/ 4679442 h 6858000"/>
              <a:gd name="connsiteX56" fmla="*/ 916253 w 2422397"/>
              <a:gd name="connsiteY56" fmla="*/ 4651970 h 6858000"/>
              <a:gd name="connsiteX57" fmla="*/ 922608 w 2422397"/>
              <a:gd name="connsiteY57" fmla="*/ 4649785 h 6858000"/>
              <a:gd name="connsiteX58" fmla="*/ 924139 w 2422397"/>
              <a:gd name="connsiteY58" fmla="*/ 4631605 h 6858000"/>
              <a:gd name="connsiteX59" fmla="*/ 985938 w 2422397"/>
              <a:gd name="connsiteY59" fmla="*/ 4515358 h 6858000"/>
              <a:gd name="connsiteX60" fmla="*/ 1011638 w 2422397"/>
              <a:gd name="connsiteY60" fmla="*/ 4352312 h 6858000"/>
              <a:gd name="connsiteX61" fmla="*/ 1049579 w 2422397"/>
              <a:gd name="connsiteY61" fmla="*/ 4237953 h 6858000"/>
              <a:gd name="connsiteX62" fmla="*/ 1041314 w 2422397"/>
              <a:gd name="connsiteY62" fmla="*/ 4139706 h 6858000"/>
              <a:gd name="connsiteX63" fmla="*/ 1049328 w 2422397"/>
              <a:gd name="connsiteY63" fmla="*/ 4134671 h 6858000"/>
              <a:gd name="connsiteX64" fmla="*/ 1061133 w 2422397"/>
              <a:gd name="connsiteY64" fmla="*/ 4074160 h 6858000"/>
              <a:gd name="connsiteX65" fmla="*/ 1059121 w 2422397"/>
              <a:gd name="connsiteY65" fmla="*/ 3844497 h 6858000"/>
              <a:gd name="connsiteX66" fmla="*/ 1083386 w 2422397"/>
              <a:gd name="connsiteY66" fmla="*/ 3726730 h 6858000"/>
              <a:gd name="connsiteX67" fmla="*/ 1098990 w 2422397"/>
              <a:gd name="connsiteY67" fmla="*/ 3687782 h 6858000"/>
              <a:gd name="connsiteX68" fmla="*/ 1124701 w 2422397"/>
              <a:gd name="connsiteY68" fmla="*/ 3622348 h 6858000"/>
              <a:gd name="connsiteX69" fmla="*/ 1161137 w 2422397"/>
              <a:gd name="connsiteY69" fmla="*/ 3580464 h 6858000"/>
              <a:gd name="connsiteX70" fmla="*/ 1175812 w 2422397"/>
              <a:gd name="connsiteY70" fmla="*/ 3522969 h 6858000"/>
              <a:gd name="connsiteX71" fmla="*/ 1156951 w 2422397"/>
              <a:gd name="connsiteY71" fmla="*/ 3500538 h 6858000"/>
              <a:gd name="connsiteX72" fmla="*/ 1179877 w 2422397"/>
              <a:gd name="connsiteY72" fmla="*/ 3441984 h 6858000"/>
              <a:gd name="connsiteX73" fmla="*/ 1217096 w 2422397"/>
              <a:gd name="connsiteY73" fmla="*/ 3354156 h 6858000"/>
              <a:gd name="connsiteX74" fmla="*/ 1232811 w 2422397"/>
              <a:gd name="connsiteY74" fmla="*/ 3301153 h 6858000"/>
              <a:gd name="connsiteX75" fmla="*/ 1281985 w 2422397"/>
              <a:gd name="connsiteY75" fmla="*/ 3158933 h 6858000"/>
              <a:gd name="connsiteX76" fmla="*/ 1335997 w 2422397"/>
              <a:gd name="connsiteY76" fmla="*/ 3018423 h 6858000"/>
              <a:gd name="connsiteX77" fmla="*/ 1394864 w 2422397"/>
              <a:gd name="connsiteY77" fmla="*/ 2946152 h 6858000"/>
              <a:gd name="connsiteX78" fmla="*/ 1436360 w 2422397"/>
              <a:gd name="connsiteY78" fmla="*/ 2829469 h 6858000"/>
              <a:gd name="connsiteX79" fmla="*/ 1447242 w 2422397"/>
              <a:gd name="connsiteY79" fmla="*/ 2811546 h 6858000"/>
              <a:gd name="connsiteX80" fmla="*/ 1449881 w 2422397"/>
              <a:gd name="connsiteY80" fmla="*/ 2781535 h 6858000"/>
              <a:gd name="connsiteX81" fmla="*/ 1459218 w 2422397"/>
              <a:gd name="connsiteY81" fmla="*/ 2660724 h 6858000"/>
              <a:gd name="connsiteX82" fmla="*/ 1455455 w 2422397"/>
              <a:gd name="connsiteY82" fmla="*/ 2560980 h 6858000"/>
              <a:gd name="connsiteX83" fmla="*/ 1497362 w 2422397"/>
              <a:gd name="connsiteY83" fmla="*/ 2456303 h 6858000"/>
              <a:gd name="connsiteX84" fmla="*/ 1507343 w 2422397"/>
              <a:gd name="connsiteY84" fmla="*/ 2385923 h 6858000"/>
              <a:gd name="connsiteX85" fmla="*/ 1540772 w 2422397"/>
              <a:gd name="connsiteY85" fmla="*/ 2256097 h 6858000"/>
              <a:gd name="connsiteX86" fmla="*/ 1569381 w 2422397"/>
              <a:gd name="connsiteY86" fmla="*/ 2165158 h 6858000"/>
              <a:gd name="connsiteX87" fmla="*/ 1576109 w 2422397"/>
              <a:gd name="connsiteY87" fmla="*/ 2078660 h 6858000"/>
              <a:gd name="connsiteX88" fmla="*/ 1564751 w 2422397"/>
              <a:gd name="connsiteY88" fmla="*/ 2009574 h 6858000"/>
              <a:gd name="connsiteX89" fmla="*/ 1571917 w 2422397"/>
              <a:gd name="connsiteY89" fmla="*/ 1903700 h 6858000"/>
              <a:gd name="connsiteX90" fmla="*/ 1564944 w 2422397"/>
              <a:gd name="connsiteY90" fmla="*/ 1821321 h 6858000"/>
              <a:gd name="connsiteX91" fmla="*/ 1579022 w 2422397"/>
              <a:gd name="connsiteY91" fmla="*/ 1718757 h 6858000"/>
              <a:gd name="connsiteX92" fmla="*/ 1590196 w 2422397"/>
              <a:gd name="connsiteY92" fmla="*/ 1595914 h 6858000"/>
              <a:gd name="connsiteX93" fmla="*/ 1624363 w 2422397"/>
              <a:gd name="connsiteY93" fmla="*/ 1502483 h 6858000"/>
              <a:gd name="connsiteX94" fmla="*/ 1631539 w 2422397"/>
              <a:gd name="connsiteY94" fmla="*/ 1431520 h 6858000"/>
              <a:gd name="connsiteX95" fmla="*/ 1646296 w 2422397"/>
              <a:gd name="connsiteY95" fmla="*/ 1333057 h 6858000"/>
              <a:gd name="connsiteX96" fmla="*/ 1696091 w 2422397"/>
              <a:gd name="connsiteY96" fmla="*/ 1202078 h 6858000"/>
              <a:gd name="connsiteX97" fmla="*/ 1706993 w 2422397"/>
              <a:gd name="connsiteY97" fmla="*/ 1104797 h 6858000"/>
              <a:gd name="connsiteX98" fmla="*/ 1777273 w 2422397"/>
              <a:gd name="connsiteY98" fmla="*/ 916268 h 6858000"/>
              <a:gd name="connsiteX99" fmla="*/ 1850836 w 2422397"/>
              <a:gd name="connsiteY99" fmla="*/ 825516 h 6858000"/>
              <a:gd name="connsiteX100" fmla="*/ 1911831 w 2422397"/>
              <a:gd name="connsiteY100" fmla="*/ 696577 h 6858000"/>
              <a:gd name="connsiteX101" fmla="*/ 1942209 w 2422397"/>
              <a:gd name="connsiteY101" fmla="*/ 575807 h 6858000"/>
              <a:gd name="connsiteX102" fmla="*/ 1951374 w 2422397"/>
              <a:gd name="connsiteY102" fmla="*/ 556682 h 6858000"/>
              <a:gd name="connsiteX103" fmla="*/ 1951170 w 2422397"/>
              <a:gd name="connsiteY103" fmla="*/ 526639 h 6858000"/>
              <a:gd name="connsiteX104" fmla="*/ 1949059 w 2422397"/>
              <a:gd name="connsiteY104" fmla="*/ 405872 h 6858000"/>
              <a:gd name="connsiteX105" fmla="*/ 1954018 w 2422397"/>
              <a:gd name="connsiteY105" fmla="*/ 307622 h 6858000"/>
              <a:gd name="connsiteX106" fmla="*/ 1967790 w 2422397"/>
              <a:gd name="connsiteY106" fmla="*/ 198682 h 6858000"/>
              <a:gd name="connsiteX107" fmla="*/ 1971093 w 2422397"/>
              <a:gd name="connsiteY107" fmla="*/ 127747 h 6858000"/>
              <a:gd name="connsiteX108" fmla="*/ 1951841 w 2422397"/>
              <a:gd name="connsiteY108" fmla="*/ 4678 h 6858000"/>
              <a:gd name="connsiteX109" fmla="*/ 1953649 w 2422397"/>
              <a:gd name="connsiteY109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393529 w 2422397"/>
              <a:gd name="connsiteY13" fmla="*/ 6259863 h 6858000"/>
              <a:gd name="connsiteX14" fmla="*/ 443949 w 2422397"/>
              <a:gd name="connsiteY14" fmla="*/ 6218313 h 6858000"/>
              <a:gd name="connsiteX15" fmla="*/ 478259 w 2422397"/>
              <a:gd name="connsiteY15" fmla="*/ 6183918 h 6858000"/>
              <a:gd name="connsiteX16" fmla="*/ 482177 w 2422397"/>
              <a:gd name="connsiteY16" fmla="*/ 6173358 h 6858000"/>
              <a:gd name="connsiteX17" fmla="*/ 482556 w 2422397"/>
              <a:gd name="connsiteY17" fmla="*/ 6173443 h 6858000"/>
              <a:gd name="connsiteX18" fmla="*/ 485673 w 2422397"/>
              <a:gd name="connsiteY18" fmla="*/ 6162875 h 6858000"/>
              <a:gd name="connsiteX19" fmla="*/ 524588 w 2422397"/>
              <a:gd name="connsiteY19" fmla="*/ 6111327 h 6858000"/>
              <a:gd name="connsiteX20" fmla="*/ 547843 w 2422397"/>
              <a:gd name="connsiteY20" fmla="*/ 6075666 h 6858000"/>
              <a:gd name="connsiteX21" fmla="*/ 562259 w 2422397"/>
              <a:gd name="connsiteY21" fmla="*/ 6054865 h 6858000"/>
              <a:gd name="connsiteX22" fmla="*/ 571463 w 2422397"/>
              <a:gd name="connsiteY22" fmla="*/ 6045606 h 6858000"/>
              <a:gd name="connsiteX23" fmla="*/ 573012 w 2422397"/>
              <a:gd name="connsiteY23" fmla="*/ 6046223 h 6858000"/>
              <a:gd name="connsiteX24" fmla="*/ 584071 w 2422397"/>
              <a:gd name="connsiteY24" fmla="*/ 5992286 h 6858000"/>
              <a:gd name="connsiteX25" fmla="*/ 587812 w 2422397"/>
              <a:gd name="connsiteY25" fmla="*/ 5987907 h 6858000"/>
              <a:gd name="connsiteX26" fmla="*/ 592115 w 2422397"/>
              <a:gd name="connsiteY26" fmla="*/ 5949187 h 6858000"/>
              <a:gd name="connsiteX27" fmla="*/ 595889 w 2422397"/>
              <a:gd name="connsiteY27" fmla="*/ 5931081 h 6858000"/>
              <a:gd name="connsiteX28" fmla="*/ 593758 w 2422397"/>
              <a:gd name="connsiteY28" fmla="*/ 5922047 h 6858000"/>
              <a:gd name="connsiteX29" fmla="*/ 600949 w 2422397"/>
              <a:gd name="connsiteY29" fmla="*/ 5897316 h 6858000"/>
              <a:gd name="connsiteX30" fmla="*/ 602981 w 2422397"/>
              <a:gd name="connsiteY30" fmla="*/ 5895955 h 6858000"/>
              <a:gd name="connsiteX31" fmla="*/ 604430 w 2422397"/>
              <a:gd name="connsiteY31" fmla="*/ 5870052 h 6858000"/>
              <a:gd name="connsiteX32" fmla="*/ 631983 w 2422397"/>
              <a:gd name="connsiteY32" fmla="*/ 5814475 h 6858000"/>
              <a:gd name="connsiteX33" fmla="*/ 654861 w 2422397"/>
              <a:gd name="connsiteY33" fmla="*/ 5538948 h 6858000"/>
              <a:gd name="connsiteX34" fmla="*/ 723657 w 2422397"/>
              <a:gd name="connsiteY34" fmla="*/ 5356170 h 6858000"/>
              <a:gd name="connsiteX35" fmla="*/ 723661 w 2422397"/>
              <a:gd name="connsiteY35" fmla="*/ 5356076 h 6858000"/>
              <a:gd name="connsiteX36" fmla="*/ 725358 w 2422397"/>
              <a:gd name="connsiteY36" fmla="*/ 5309193 h 6858000"/>
              <a:gd name="connsiteX37" fmla="*/ 726926 w 2422397"/>
              <a:gd name="connsiteY37" fmla="*/ 5311182 h 6858000"/>
              <a:gd name="connsiteX38" fmla="*/ 727761 w 2422397"/>
              <a:gd name="connsiteY38" fmla="*/ 5304702 h 6858000"/>
              <a:gd name="connsiteX39" fmla="*/ 732974 w 2422397"/>
              <a:gd name="connsiteY39" fmla="*/ 5303522 h 6858000"/>
              <a:gd name="connsiteX40" fmla="*/ 762873 w 2422397"/>
              <a:gd name="connsiteY40" fmla="*/ 5269094 h 6858000"/>
              <a:gd name="connsiteX41" fmla="*/ 784867 w 2422397"/>
              <a:gd name="connsiteY41" fmla="*/ 5235785 h 6858000"/>
              <a:gd name="connsiteX42" fmla="*/ 796271 w 2422397"/>
              <a:gd name="connsiteY42" fmla="*/ 5175473 h 6858000"/>
              <a:gd name="connsiteX43" fmla="*/ 821529 w 2422397"/>
              <a:gd name="connsiteY43" fmla="*/ 5012929 h 6858000"/>
              <a:gd name="connsiteX44" fmla="*/ 846340 w 2422397"/>
              <a:gd name="connsiteY44" fmla="*/ 4944976 h 6858000"/>
              <a:gd name="connsiteX45" fmla="*/ 840157 w 2422397"/>
              <a:gd name="connsiteY45" fmla="*/ 4872869 h 6858000"/>
              <a:gd name="connsiteX46" fmla="*/ 855718 w 2422397"/>
              <a:gd name="connsiteY46" fmla="*/ 4850916 h 6858000"/>
              <a:gd name="connsiteX47" fmla="*/ 858709 w 2422397"/>
              <a:gd name="connsiteY47" fmla="*/ 4847264 h 6858000"/>
              <a:gd name="connsiteX48" fmla="*/ 863990 w 2422397"/>
              <a:gd name="connsiteY48" fmla="*/ 4829718 h 6858000"/>
              <a:gd name="connsiteX49" fmla="*/ 873842 w 2422397"/>
              <a:gd name="connsiteY49" fmla="*/ 4828439 h 6858000"/>
              <a:gd name="connsiteX50" fmla="*/ 887779 w 2422397"/>
              <a:gd name="connsiteY50" fmla="*/ 4804655 h 6858000"/>
              <a:gd name="connsiteX51" fmla="*/ 893894 w 2422397"/>
              <a:gd name="connsiteY51" fmla="*/ 4777060 h 6858000"/>
              <a:gd name="connsiteX52" fmla="*/ 883546 w 2422397"/>
              <a:gd name="connsiteY52" fmla="*/ 4777089 h 6858000"/>
              <a:gd name="connsiteX53" fmla="*/ 883812 w 2422397"/>
              <a:gd name="connsiteY53" fmla="*/ 4774559 h 6858000"/>
              <a:gd name="connsiteX54" fmla="*/ 903401 w 2422397"/>
              <a:gd name="connsiteY54" fmla="*/ 4679442 h 6858000"/>
              <a:gd name="connsiteX55" fmla="*/ 916253 w 2422397"/>
              <a:gd name="connsiteY55" fmla="*/ 4651970 h 6858000"/>
              <a:gd name="connsiteX56" fmla="*/ 922608 w 2422397"/>
              <a:gd name="connsiteY56" fmla="*/ 4649785 h 6858000"/>
              <a:gd name="connsiteX57" fmla="*/ 924139 w 2422397"/>
              <a:gd name="connsiteY57" fmla="*/ 4631605 h 6858000"/>
              <a:gd name="connsiteX58" fmla="*/ 985938 w 2422397"/>
              <a:gd name="connsiteY58" fmla="*/ 4515358 h 6858000"/>
              <a:gd name="connsiteX59" fmla="*/ 1011638 w 2422397"/>
              <a:gd name="connsiteY59" fmla="*/ 4352312 h 6858000"/>
              <a:gd name="connsiteX60" fmla="*/ 1049579 w 2422397"/>
              <a:gd name="connsiteY60" fmla="*/ 4237953 h 6858000"/>
              <a:gd name="connsiteX61" fmla="*/ 1041314 w 2422397"/>
              <a:gd name="connsiteY61" fmla="*/ 4139706 h 6858000"/>
              <a:gd name="connsiteX62" fmla="*/ 1049328 w 2422397"/>
              <a:gd name="connsiteY62" fmla="*/ 4134671 h 6858000"/>
              <a:gd name="connsiteX63" fmla="*/ 1061133 w 2422397"/>
              <a:gd name="connsiteY63" fmla="*/ 4074160 h 6858000"/>
              <a:gd name="connsiteX64" fmla="*/ 1059121 w 2422397"/>
              <a:gd name="connsiteY64" fmla="*/ 3844497 h 6858000"/>
              <a:gd name="connsiteX65" fmla="*/ 1083386 w 2422397"/>
              <a:gd name="connsiteY65" fmla="*/ 3726730 h 6858000"/>
              <a:gd name="connsiteX66" fmla="*/ 1098990 w 2422397"/>
              <a:gd name="connsiteY66" fmla="*/ 3687782 h 6858000"/>
              <a:gd name="connsiteX67" fmla="*/ 1124701 w 2422397"/>
              <a:gd name="connsiteY67" fmla="*/ 3622348 h 6858000"/>
              <a:gd name="connsiteX68" fmla="*/ 1161137 w 2422397"/>
              <a:gd name="connsiteY68" fmla="*/ 3580464 h 6858000"/>
              <a:gd name="connsiteX69" fmla="*/ 1175812 w 2422397"/>
              <a:gd name="connsiteY69" fmla="*/ 3522969 h 6858000"/>
              <a:gd name="connsiteX70" fmla="*/ 1156951 w 2422397"/>
              <a:gd name="connsiteY70" fmla="*/ 3500538 h 6858000"/>
              <a:gd name="connsiteX71" fmla="*/ 1179877 w 2422397"/>
              <a:gd name="connsiteY71" fmla="*/ 3441984 h 6858000"/>
              <a:gd name="connsiteX72" fmla="*/ 1217096 w 2422397"/>
              <a:gd name="connsiteY72" fmla="*/ 3354156 h 6858000"/>
              <a:gd name="connsiteX73" fmla="*/ 1232811 w 2422397"/>
              <a:gd name="connsiteY73" fmla="*/ 3301153 h 6858000"/>
              <a:gd name="connsiteX74" fmla="*/ 1281985 w 2422397"/>
              <a:gd name="connsiteY74" fmla="*/ 3158933 h 6858000"/>
              <a:gd name="connsiteX75" fmla="*/ 1335997 w 2422397"/>
              <a:gd name="connsiteY75" fmla="*/ 3018423 h 6858000"/>
              <a:gd name="connsiteX76" fmla="*/ 1394864 w 2422397"/>
              <a:gd name="connsiteY76" fmla="*/ 2946152 h 6858000"/>
              <a:gd name="connsiteX77" fmla="*/ 1436360 w 2422397"/>
              <a:gd name="connsiteY77" fmla="*/ 2829469 h 6858000"/>
              <a:gd name="connsiteX78" fmla="*/ 1447242 w 2422397"/>
              <a:gd name="connsiteY78" fmla="*/ 2811546 h 6858000"/>
              <a:gd name="connsiteX79" fmla="*/ 1449881 w 2422397"/>
              <a:gd name="connsiteY79" fmla="*/ 2781535 h 6858000"/>
              <a:gd name="connsiteX80" fmla="*/ 1459218 w 2422397"/>
              <a:gd name="connsiteY80" fmla="*/ 2660724 h 6858000"/>
              <a:gd name="connsiteX81" fmla="*/ 1455455 w 2422397"/>
              <a:gd name="connsiteY81" fmla="*/ 2560980 h 6858000"/>
              <a:gd name="connsiteX82" fmla="*/ 1497362 w 2422397"/>
              <a:gd name="connsiteY82" fmla="*/ 2456303 h 6858000"/>
              <a:gd name="connsiteX83" fmla="*/ 1507343 w 2422397"/>
              <a:gd name="connsiteY83" fmla="*/ 2385923 h 6858000"/>
              <a:gd name="connsiteX84" fmla="*/ 1540772 w 2422397"/>
              <a:gd name="connsiteY84" fmla="*/ 2256097 h 6858000"/>
              <a:gd name="connsiteX85" fmla="*/ 1569381 w 2422397"/>
              <a:gd name="connsiteY85" fmla="*/ 2165158 h 6858000"/>
              <a:gd name="connsiteX86" fmla="*/ 1576109 w 2422397"/>
              <a:gd name="connsiteY86" fmla="*/ 2078660 h 6858000"/>
              <a:gd name="connsiteX87" fmla="*/ 1564751 w 2422397"/>
              <a:gd name="connsiteY87" fmla="*/ 2009574 h 6858000"/>
              <a:gd name="connsiteX88" fmla="*/ 1571917 w 2422397"/>
              <a:gd name="connsiteY88" fmla="*/ 1903700 h 6858000"/>
              <a:gd name="connsiteX89" fmla="*/ 1564944 w 2422397"/>
              <a:gd name="connsiteY89" fmla="*/ 1821321 h 6858000"/>
              <a:gd name="connsiteX90" fmla="*/ 1579022 w 2422397"/>
              <a:gd name="connsiteY90" fmla="*/ 1718757 h 6858000"/>
              <a:gd name="connsiteX91" fmla="*/ 1590196 w 2422397"/>
              <a:gd name="connsiteY91" fmla="*/ 1595914 h 6858000"/>
              <a:gd name="connsiteX92" fmla="*/ 1624363 w 2422397"/>
              <a:gd name="connsiteY92" fmla="*/ 1502483 h 6858000"/>
              <a:gd name="connsiteX93" fmla="*/ 1631539 w 2422397"/>
              <a:gd name="connsiteY93" fmla="*/ 1431520 h 6858000"/>
              <a:gd name="connsiteX94" fmla="*/ 1646296 w 2422397"/>
              <a:gd name="connsiteY94" fmla="*/ 1333057 h 6858000"/>
              <a:gd name="connsiteX95" fmla="*/ 1696091 w 2422397"/>
              <a:gd name="connsiteY95" fmla="*/ 1202078 h 6858000"/>
              <a:gd name="connsiteX96" fmla="*/ 1706993 w 2422397"/>
              <a:gd name="connsiteY96" fmla="*/ 1104797 h 6858000"/>
              <a:gd name="connsiteX97" fmla="*/ 1777273 w 2422397"/>
              <a:gd name="connsiteY97" fmla="*/ 916268 h 6858000"/>
              <a:gd name="connsiteX98" fmla="*/ 1850836 w 2422397"/>
              <a:gd name="connsiteY98" fmla="*/ 825516 h 6858000"/>
              <a:gd name="connsiteX99" fmla="*/ 1911831 w 2422397"/>
              <a:gd name="connsiteY99" fmla="*/ 696577 h 6858000"/>
              <a:gd name="connsiteX100" fmla="*/ 1942209 w 2422397"/>
              <a:gd name="connsiteY100" fmla="*/ 575807 h 6858000"/>
              <a:gd name="connsiteX101" fmla="*/ 1951374 w 2422397"/>
              <a:gd name="connsiteY101" fmla="*/ 556682 h 6858000"/>
              <a:gd name="connsiteX102" fmla="*/ 1951170 w 2422397"/>
              <a:gd name="connsiteY102" fmla="*/ 526639 h 6858000"/>
              <a:gd name="connsiteX103" fmla="*/ 1949059 w 2422397"/>
              <a:gd name="connsiteY103" fmla="*/ 405872 h 6858000"/>
              <a:gd name="connsiteX104" fmla="*/ 1954018 w 2422397"/>
              <a:gd name="connsiteY104" fmla="*/ 307622 h 6858000"/>
              <a:gd name="connsiteX105" fmla="*/ 1967790 w 2422397"/>
              <a:gd name="connsiteY105" fmla="*/ 198682 h 6858000"/>
              <a:gd name="connsiteX106" fmla="*/ 1971093 w 2422397"/>
              <a:gd name="connsiteY106" fmla="*/ 127747 h 6858000"/>
              <a:gd name="connsiteX107" fmla="*/ 1951841 w 2422397"/>
              <a:gd name="connsiteY107" fmla="*/ 4678 h 6858000"/>
              <a:gd name="connsiteX108" fmla="*/ 1953649 w 2422397"/>
              <a:gd name="connsiteY108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73012 w 2422397"/>
              <a:gd name="connsiteY22" fmla="*/ 6046223 h 6858000"/>
              <a:gd name="connsiteX23" fmla="*/ 584071 w 2422397"/>
              <a:gd name="connsiteY23" fmla="*/ 5992286 h 6858000"/>
              <a:gd name="connsiteX24" fmla="*/ 587812 w 2422397"/>
              <a:gd name="connsiteY24" fmla="*/ 5987907 h 6858000"/>
              <a:gd name="connsiteX25" fmla="*/ 592115 w 2422397"/>
              <a:gd name="connsiteY25" fmla="*/ 5949187 h 6858000"/>
              <a:gd name="connsiteX26" fmla="*/ 595889 w 2422397"/>
              <a:gd name="connsiteY26" fmla="*/ 5931081 h 6858000"/>
              <a:gd name="connsiteX27" fmla="*/ 593758 w 2422397"/>
              <a:gd name="connsiteY27" fmla="*/ 5922047 h 6858000"/>
              <a:gd name="connsiteX28" fmla="*/ 600949 w 2422397"/>
              <a:gd name="connsiteY28" fmla="*/ 5897316 h 6858000"/>
              <a:gd name="connsiteX29" fmla="*/ 602981 w 2422397"/>
              <a:gd name="connsiteY29" fmla="*/ 5895955 h 6858000"/>
              <a:gd name="connsiteX30" fmla="*/ 604430 w 2422397"/>
              <a:gd name="connsiteY30" fmla="*/ 5870052 h 6858000"/>
              <a:gd name="connsiteX31" fmla="*/ 631983 w 2422397"/>
              <a:gd name="connsiteY31" fmla="*/ 5814475 h 6858000"/>
              <a:gd name="connsiteX32" fmla="*/ 654861 w 2422397"/>
              <a:gd name="connsiteY32" fmla="*/ 5538948 h 6858000"/>
              <a:gd name="connsiteX33" fmla="*/ 723657 w 2422397"/>
              <a:gd name="connsiteY33" fmla="*/ 5356170 h 6858000"/>
              <a:gd name="connsiteX34" fmla="*/ 723661 w 2422397"/>
              <a:gd name="connsiteY34" fmla="*/ 5356076 h 6858000"/>
              <a:gd name="connsiteX35" fmla="*/ 725358 w 2422397"/>
              <a:gd name="connsiteY35" fmla="*/ 5309193 h 6858000"/>
              <a:gd name="connsiteX36" fmla="*/ 726926 w 2422397"/>
              <a:gd name="connsiteY36" fmla="*/ 5311182 h 6858000"/>
              <a:gd name="connsiteX37" fmla="*/ 727761 w 2422397"/>
              <a:gd name="connsiteY37" fmla="*/ 5304702 h 6858000"/>
              <a:gd name="connsiteX38" fmla="*/ 732974 w 2422397"/>
              <a:gd name="connsiteY38" fmla="*/ 5303522 h 6858000"/>
              <a:gd name="connsiteX39" fmla="*/ 762873 w 2422397"/>
              <a:gd name="connsiteY39" fmla="*/ 5269094 h 6858000"/>
              <a:gd name="connsiteX40" fmla="*/ 784867 w 2422397"/>
              <a:gd name="connsiteY40" fmla="*/ 5235785 h 6858000"/>
              <a:gd name="connsiteX41" fmla="*/ 796271 w 2422397"/>
              <a:gd name="connsiteY41" fmla="*/ 5175473 h 6858000"/>
              <a:gd name="connsiteX42" fmla="*/ 821529 w 2422397"/>
              <a:gd name="connsiteY42" fmla="*/ 5012929 h 6858000"/>
              <a:gd name="connsiteX43" fmla="*/ 846340 w 2422397"/>
              <a:gd name="connsiteY43" fmla="*/ 4944976 h 6858000"/>
              <a:gd name="connsiteX44" fmla="*/ 840157 w 2422397"/>
              <a:gd name="connsiteY44" fmla="*/ 4872869 h 6858000"/>
              <a:gd name="connsiteX45" fmla="*/ 855718 w 2422397"/>
              <a:gd name="connsiteY45" fmla="*/ 4850916 h 6858000"/>
              <a:gd name="connsiteX46" fmla="*/ 858709 w 2422397"/>
              <a:gd name="connsiteY46" fmla="*/ 4847264 h 6858000"/>
              <a:gd name="connsiteX47" fmla="*/ 863990 w 2422397"/>
              <a:gd name="connsiteY47" fmla="*/ 4829718 h 6858000"/>
              <a:gd name="connsiteX48" fmla="*/ 873842 w 2422397"/>
              <a:gd name="connsiteY48" fmla="*/ 4828439 h 6858000"/>
              <a:gd name="connsiteX49" fmla="*/ 887779 w 2422397"/>
              <a:gd name="connsiteY49" fmla="*/ 4804655 h 6858000"/>
              <a:gd name="connsiteX50" fmla="*/ 893894 w 2422397"/>
              <a:gd name="connsiteY50" fmla="*/ 4777060 h 6858000"/>
              <a:gd name="connsiteX51" fmla="*/ 883546 w 2422397"/>
              <a:gd name="connsiteY51" fmla="*/ 4777089 h 6858000"/>
              <a:gd name="connsiteX52" fmla="*/ 883812 w 2422397"/>
              <a:gd name="connsiteY52" fmla="*/ 4774559 h 6858000"/>
              <a:gd name="connsiteX53" fmla="*/ 903401 w 2422397"/>
              <a:gd name="connsiteY53" fmla="*/ 4679442 h 6858000"/>
              <a:gd name="connsiteX54" fmla="*/ 916253 w 2422397"/>
              <a:gd name="connsiteY54" fmla="*/ 4651970 h 6858000"/>
              <a:gd name="connsiteX55" fmla="*/ 922608 w 2422397"/>
              <a:gd name="connsiteY55" fmla="*/ 4649785 h 6858000"/>
              <a:gd name="connsiteX56" fmla="*/ 924139 w 2422397"/>
              <a:gd name="connsiteY56" fmla="*/ 4631605 h 6858000"/>
              <a:gd name="connsiteX57" fmla="*/ 985938 w 2422397"/>
              <a:gd name="connsiteY57" fmla="*/ 4515358 h 6858000"/>
              <a:gd name="connsiteX58" fmla="*/ 1011638 w 2422397"/>
              <a:gd name="connsiteY58" fmla="*/ 4352312 h 6858000"/>
              <a:gd name="connsiteX59" fmla="*/ 1049579 w 2422397"/>
              <a:gd name="connsiteY59" fmla="*/ 4237953 h 6858000"/>
              <a:gd name="connsiteX60" fmla="*/ 1041314 w 2422397"/>
              <a:gd name="connsiteY60" fmla="*/ 4139706 h 6858000"/>
              <a:gd name="connsiteX61" fmla="*/ 1049328 w 2422397"/>
              <a:gd name="connsiteY61" fmla="*/ 4134671 h 6858000"/>
              <a:gd name="connsiteX62" fmla="*/ 1061133 w 2422397"/>
              <a:gd name="connsiteY62" fmla="*/ 4074160 h 6858000"/>
              <a:gd name="connsiteX63" fmla="*/ 1059121 w 2422397"/>
              <a:gd name="connsiteY63" fmla="*/ 3844497 h 6858000"/>
              <a:gd name="connsiteX64" fmla="*/ 1083386 w 2422397"/>
              <a:gd name="connsiteY64" fmla="*/ 3726730 h 6858000"/>
              <a:gd name="connsiteX65" fmla="*/ 1098990 w 2422397"/>
              <a:gd name="connsiteY65" fmla="*/ 3687782 h 6858000"/>
              <a:gd name="connsiteX66" fmla="*/ 1124701 w 2422397"/>
              <a:gd name="connsiteY66" fmla="*/ 3622348 h 6858000"/>
              <a:gd name="connsiteX67" fmla="*/ 1161137 w 2422397"/>
              <a:gd name="connsiteY67" fmla="*/ 3580464 h 6858000"/>
              <a:gd name="connsiteX68" fmla="*/ 1175812 w 2422397"/>
              <a:gd name="connsiteY68" fmla="*/ 3522969 h 6858000"/>
              <a:gd name="connsiteX69" fmla="*/ 1156951 w 2422397"/>
              <a:gd name="connsiteY69" fmla="*/ 3500538 h 6858000"/>
              <a:gd name="connsiteX70" fmla="*/ 1179877 w 2422397"/>
              <a:gd name="connsiteY70" fmla="*/ 3441984 h 6858000"/>
              <a:gd name="connsiteX71" fmla="*/ 1217096 w 2422397"/>
              <a:gd name="connsiteY71" fmla="*/ 3354156 h 6858000"/>
              <a:gd name="connsiteX72" fmla="*/ 1232811 w 2422397"/>
              <a:gd name="connsiteY72" fmla="*/ 3301153 h 6858000"/>
              <a:gd name="connsiteX73" fmla="*/ 1281985 w 2422397"/>
              <a:gd name="connsiteY73" fmla="*/ 3158933 h 6858000"/>
              <a:gd name="connsiteX74" fmla="*/ 1335997 w 2422397"/>
              <a:gd name="connsiteY74" fmla="*/ 3018423 h 6858000"/>
              <a:gd name="connsiteX75" fmla="*/ 1394864 w 2422397"/>
              <a:gd name="connsiteY75" fmla="*/ 2946152 h 6858000"/>
              <a:gd name="connsiteX76" fmla="*/ 1436360 w 2422397"/>
              <a:gd name="connsiteY76" fmla="*/ 2829469 h 6858000"/>
              <a:gd name="connsiteX77" fmla="*/ 1447242 w 2422397"/>
              <a:gd name="connsiteY77" fmla="*/ 2811546 h 6858000"/>
              <a:gd name="connsiteX78" fmla="*/ 1449881 w 2422397"/>
              <a:gd name="connsiteY78" fmla="*/ 2781535 h 6858000"/>
              <a:gd name="connsiteX79" fmla="*/ 1459218 w 2422397"/>
              <a:gd name="connsiteY79" fmla="*/ 2660724 h 6858000"/>
              <a:gd name="connsiteX80" fmla="*/ 1455455 w 2422397"/>
              <a:gd name="connsiteY80" fmla="*/ 2560980 h 6858000"/>
              <a:gd name="connsiteX81" fmla="*/ 1497362 w 2422397"/>
              <a:gd name="connsiteY81" fmla="*/ 2456303 h 6858000"/>
              <a:gd name="connsiteX82" fmla="*/ 1507343 w 2422397"/>
              <a:gd name="connsiteY82" fmla="*/ 2385923 h 6858000"/>
              <a:gd name="connsiteX83" fmla="*/ 1540772 w 2422397"/>
              <a:gd name="connsiteY83" fmla="*/ 2256097 h 6858000"/>
              <a:gd name="connsiteX84" fmla="*/ 1569381 w 2422397"/>
              <a:gd name="connsiteY84" fmla="*/ 2165158 h 6858000"/>
              <a:gd name="connsiteX85" fmla="*/ 1576109 w 2422397"/>
              <a:gd name="connsiteY85" fmla="*/ 2078660 h 6858000"/>
              <a:gd name="connsiteX86" fmla="*/ 1564751 w 2422397"/>
              <a:gd name="connsiteY86" fmla="*/ 2009574 h 6858000"/>
              <a:gd name="connsiteX87" fmla="*/ 1571917 w 2422397"/>
              <a:gd name="connsiteY87" fmla="*/ 1903700 h 6858000"/>
              <a:gd name="connsiteX88" fmla="*/ 1564944 w 2422397"/>
              <a:gd name="connsiteY88" fmla="*/ 1821321 h 6858000"/>
              <a:gd name="connsiteX89" fmla="*/ 1579022 w 2422397"/>
              <a:gd name="connsiteY89" fmla="*/ 1718757 h 6858000"/>
              <a:gd name="connsiteX90" fmla="*/ 1590196 w 2422397"/>
              <a:gd name="connsiteY90" fmla="*/ 1595914 h 6858000"/>
              <a:gd name="connsiteX91" fmla="*/ 1624363 w 2422397"/>
              <a:gd name="connsiteY91" fmla="*/ 1502483 h 6858000"/>
              <a:gd name="connsiteX92" fmla="*/ 1631539 w 2422397"/>
              <a:gd name="connsiteY92" fmla="*/ 1431520 h 6858000"/>
              <a:gd name="connsiteX93" fmla="*/ 1646296 w 2422397"/>
              <a:gd name="connsiteY93" fmla="*/ 1333057 h 6858000"/>
              <a:gd name="connsiteX94" fmla="*/ 1696091 w 2422397"/>
              <a:gd name="connsiteY94" fmla="*/ 1202078 h 6858000"/>
              <a:gd name="connsiteX95" fmla="*/ 1706993 w 2422397"/>
              <a:gd name="connsiteY95" fmla="*/ 1104797 h 6858000"/>
              <a:gd name="connsiteX96" fmla="*/ 1777273 w 2422397"/>
              <a:gd name="connsiteY96" fmla="*/ 916268 h 6858000"/>
              <a:gd name="connsiteX97" fmla="*/ 1850836 w 2422397"/>
              <a:gd name="connsiteY97" fmla="*/ 825516 h 6858000"/>
              <a:gd name="connsiteX98" fmla="*/ 1911831 w 2422397"/>
              <a:gd name="connsiteY98" fmla="*/ 696577 h 6858000"/>
              <a:gd name="connsiteX99" fmla="*/ 1942209 w 2422397"/>
              <a:gd name="connsiteY99" fmla="*/ 575807 h 6858000"/>
              <a:gd name="connsiteX100" fmla="*/ 1951374 w 2422397"/>
              <a:gd name="connsiteY100" fmla="*/ 556682 h 6858000"/>
              <a:gd name="connsiteX101" fmla="*/ 1951170 w 2422397"/>
              <a:gd name="connsiteY101" fmla="*/ 526639 h 6858000"/>
              <a:gd name="connsiteX102" fmla="*/ 1949059 w 2422397"/>
              <a:gd name="connsiteY102" fmla="*/ 405872 h 6858000"/>
              <a:gd name="connsiteX103" fmla="*/ 1954018 w 2422397"/>
              <a:gd name="connsiteY103" fmla="*/ 307622 h 6858000"/>
              <a:gd name="connsiteX104" fmla="*/ 1967790 w 2422397"/>
              <a:gd name="connsiteY104" fmla="*/ 198682 h 6858000"/>
              <a:gd name="connsiteX105" fmla="*/ 1971093 w 2422397"/>
              <a:gd name="connsiteY105" fmla="*/ 127747 h 6858000"/>
              <a:gd name="connsiteX106" fmla="*/ 1951841 w 2422397"/>
              <a:gd name="connsiteY106" fmla="*/ 4678 h 6858000"/>
              <a:gd name="connsiteX107" fmla="*/ 1953649 w 2422397"/>
              <a:gd name="connsiteY107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54861 w 2422397"/>
              <a:gd name="connsiteY31" fmla="*/ 5538948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56951 w 2422397"/>
              <a:gd name="connsiteY68" fmla="*/ 3500538 h 6858000"/>
              <a:gd name="connsiteX69" fmla="*/ 1179877 w 2422397"/>
              <a:gd name="connsiteY69" fmla="*/ 3441984 h 6858000"/>
              <a:gd name="connsiteX70" fmla="*/ 1217096 w 2422397"/>
              <a:gd name="connsiteY70" fmla="*/ 3354156 h 6858000"/>
              <a:gd name="connsiteX71" fmla="*/ 1232811 w 2422397"/>
              <a:gd name="connsiteY71" fmla="*/ 3301153 h 6858000"/>
              <a:gd name="connsiteX72" fmla="*/ 1281985 w 2422397"/>
              <a:gd name="connsiteY72" fmla="*/ 3158933 h 6858000"/>
              <a:gd name="connsiteX73" fmla="*/ 1335997 w 2422397"/>
              <a:gd name="connsiteY73" fmla="*/ 3018423 h 6858000"/>
              <a:gd name="connsiteX74" fmla="*/ 1394864 w 2422397"/>
              <a:gd name="connsiteY74" fmla="*/ 2946152 h 6858000"/>
              <a:gd name="connsiteX75" fmla="*/ 1436360 w 2422397"/>
              <a:gd name="connsiteY75" fmla="*/ 2829469 h 6858000"/>
              <a:gd name="connsiteX76" fmla="*/ 1447242 w 2422397"/>
              <a:gd name="connsiteY76" fmla="*/ 2811546 h 6858000"/>
              <a:gd name="connsiteX77" fmla="*/ 1449881 w 2422397"/>
              <a:gd name="connsiteY77" fmla="*/ 2781535 h 6858000"/>
              <a:gd name="connsiteX78" fmla="*/ 1459218 w 2422397"/>
              <a:gd name="connsiteY78" fmla="*/ 2660724 h 6858000"/>
              <a:gd name="connsiteX79" fmla="*/ 1455455 w 2422397"/>
              <a:gd name="connsiteY79" fmla="*/ 2560980 h 6858000"/>
              <a:gd name="connsiteX80" fmla="*/ 1497362 w 2422397"/>
              <a:gd name="connsiteY80" fmla="*/ 2456303 h 6858000"/>
              <a:gd name="connsiteX81" fmla="*/ 1507343 w 2422397"/>
              <a:gd name="connsiteY81" fmla="*/ 2385923 h 6858000"/>
              <a:gd name="connsiteX82" fmla="*/ 1540772 w 2422397"/>
              <a:gd name="connsiteY82" fmla="*/ 2256097 h 6858000"/>
              <a:gd name="connsiteX83" fmla="*/ 1569381 w 2422397"/>
              <a:gd name="connsiteY83" fmla="*/ 2165158 h 6858000"/>
              <a:gd name="connsiteX84" fmla="*/ 1576109 w 2422397"/>
              <a:gd name="connsiteY84" fmla="*/ 2078660 h 6858000"/>
              <a:gd name="connsiteX85" fmla="*/ 1564751 w 2422397"/>
              <a:gd name="connsiteY85" fmla="*/ 2009574 h 6858000"/>
              <a:gd name="connsiteX86" fmla="*/ 1571917 w 2422397"/>
              <a:gd name="connsiteY86" fmla="*/ 1903700 h 6858000"/>
              <a:gd name="connsiteX87" fmla="*/ 1564944 w 2422397"/>
              <a:gd name="connsiteY87" fmla="*/ 1821321 h 6858000"/>
              <a:gd name="connsiteX88" fmla="*/ 1579022 w 2422397"/>
              <a:gd name="connsiteY88" fmla="*/ 1718757 h 6858000"/>
              <a:gd name="connsiteX89" fmla="*/ 1590196 w 2422397"/>
              <a:gd name="connsiteY89" fmla="*/ 1595914 h 6858000"/>
              <a:gd name="connsiteX90" fmla="*/ 1624363 w 2422397"/>
              <a:gd name="connsiteY90" fmla="*/ 1502483 h 6858000"/>
              <a:gd name="connsiteX91" fmla="*/ 1631539 w 2422397"/>
              <a:gd name="connsiteY91" fmla="*/ 1431520 h 6858000"/>
              <a:gd name="connsiteX92" fmla="*/ 1646296 w 2422397"/>
              <a:gd name="connsiteY92" fmla="*/ 1333057 h 6858000"/>
              <a:gd name="connsiteX93" fmla="*/ 1696091 w 2422397"/>
              <a:gd name="connsiteY93" fmla="*/ 1202078 h 6858000"/>
              <a:gd name="connsiteX94" fmla="*/ 1706993 w 2422397"/>
              <a:gd name="connsiteY94" fmla="*/ 1104797 h 6858000"/>
              <a:gd name="connsiteX95" fmla="*/ 1777273 w 2422397"/>
              <a:gd name="connsiteY95" fmla="*/ 916268 h 6858000"/>
              <a:gd name="connsiteX96" fmla="*/ 1850836 w 2422397"/>
              <a:gd name="connsiteY96" fmla="*/ 825516 h 6858000"/>
              <a:gd name="connsiteX97" fmla="*/ 1911831 w 2422397"/>
              <a:gd name="connsiteY97" fmla="*/ 696577 h 6858000"/>
              <a:gd name="connsiteX98" fmla="*/ 1942209 w 2422397"/>
              <a:gd name="connsiteY98" fmla="*/ 575807 h 6858000"/>
              <a:gd name="connsiteX99" fmla="*/ 1951374 w 2422397"/>
              <a:gd name="connsiteY99" fmla="*/ 556682 h 6858000"/>
              <a:gd name="connsiteX100" fmla="*/ 1951170 w 2422397"/>
              <a:gd name="connsiteY100" fmla="*/ 526639 h 6858000"/>
              <a:gd name="connsiteX101" fmla="*/ 1949059 w 2422397"/>
              <a:gd name="connsiteY101" fmla="*/ 405872 h 6858000"/>
              <a:gd name="connsiteX102" fmla="*/ 1954018 w 2422397"/>
              <a:gd name="connsiteY102" fmla="*/ 307622 h 6858000"/>
              <a:gd name="connsiteX103" fmla="*/ 1967790 w 2422397"/>
              <a:gd name="connsiteY103" fmla="*/ 198682 h 6858000"/>
              <a:gd name="connsiteX104" fmla="*/ 1971093 w 2422397"/>
              <a:gd name="connsiteY104" fmla="*/ 127747 h 6858000"/>
              <a:gd name="connsiteX105" fmla="*/ 1951841 w 2422397"/>
              <a:gd name="connsiteY105" fmla="*/ 4678 h 6858000"/>
              <a:gd name="connsiteX106" fmla="*/ 1953649 w 2422397"/>
              <a:gd name="connsiteY106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5812 w 2422397"/>
              <a:gd name="connsiteY67" fmla="*/ 3522969 h 6858000"/>
              <a:gd name="connsiteX68" fmla="*/ 1179877 w 2422397"/>
              <a:gd name="connsiteY68" fmla="*/ 3441984 h 6858000"/>
              <a:gd name="connsiteX69" fmla="*/ 1217096 w 2422397"/>
              <a:gd name="connsiteY69" fmla="*/ 3354156 h 6858000"/>
              <a:gd name="connsiteX70" fmla="*/ 1232811 w 2422397"/>
              <a:gd name="connsiteY70" fmla="*/ 3301153 h 6858000"/>
              <a:gd name="connsiteX71" fmla="*/ 1281985 w 2422397"/>
              <a:gd name="connsiteY71" fmla="*/ 3158933 h 6858000"/>
              <a:gd name="connsiteX72" fmla="*/ 1335997 w 2422397"/>
              <a:gd name="connsiteY72" fmla="*/ 3018423 h 6858000"/>
              <a:gd name="connsiteX73" fmla="*/ 1394864 w 2422397"/>
              <a:gd name="connsiteY73" fmla="*/ 2946152 h 6858000"/>
              <a:gd name="connsiteX74" fmla="*/ 1436360 w 2422397"/>
              <a:gd name="connsiteY74" fmla="*/ 2829469 h 6858000"/>
              <a:gd name="connsiteX75" fmla="*/ 1447242 w 2422397"/>
              <a:gd name="connsiteY75" fmla="*/ 2811546 h 6858000"/>
              <a:gd name="connsiteX76" fmla="*/ 1449881 w 2422397"/>
              <a:gd name="connsiteY76" fmla="*/ 2781535 h 6858000"/>
              <a:gd name="connsiteX77" fmla="*/ 1459218 w 2422397"/>
              <a:gd name="connsiteY77" fmla="*/ 2660724 h 6858000"/>
              <a:gd name="connsiteX78" fmla="*/ 1455455 w 2422397"/>
              <a:gd name="connsiteY78" fmla="*/ 2560980 h 6858000"/>
              <a:gd name="connsiteX79" fmla="*/ 1497362 w 2422397"/>
              <a:gd name="connsiteY79" fmla="*/ 2456303 h 6858000"/>
              <a:gd name="connsiteX80" fmla="*/ 1507343 w 2422397"/>
              <a:gd name="connsiteY80" fmla="*/ 2385923 h 6858000"/>
              <a:gd name="connsiteX81" fmla="*/ 1540772 w 2422397"/>
              <a:gd name="connsiteY81" fmla="*/ 2256097 h 6858000"/>
              <a:gd name="connsiteX82" fmla="*/ 1569381 w 2422397"/>
              <a:gd name="connsiteY82" fmla="*/ 2165158 h 6858000"/>
              <a:gd name="connsiteX83" fmla="*/ 1576109 w 2422397"/>
              <a:gd name="connsiteY83" fmla="*/ 2078660 h 6858000"/>
              <a:gd name="connsiteX84" fmla="*/ 1564751 w 2422397"/>
              <a:gd name="connsiteY84" fmla="*/ 2009574 h 6858000"/>
              <a:gd name="connsiteX85" fmla="*/ 1571917 w 2422397"/>
              <a:gd name="connsiteY85" fmla="*/ 1903700 h 6858000"/>
              <a:gd name="connsiteX86" fmla="*/ 1564944 w 2422397"/>
              <a:gd name="connsiteY86" fmla="*/ 1821321 h 6858000"/>
              <a:gd name="connsiteX87" fmla="*/ 1579022 w 2422397"/>
              <a:gd name="connsiteY87" fmla="*/ 1718757 h 6858000"/>
              <a:gd name="connsiteX88" fmla="*/ 1590196 w 2422397"/>
              <a:gd name="connsiteY88" fmla="*/ 1595914 h 6858000"/>
              <a:gd name="connsiteX89" fmla="*/ 1624363 w 2422397"/>
              <a:gd name="connsiteY89" fmla="*/ 1502483 h 6858000"/>
              <a:gd name="connsiteX90" fmla="*/ 1631539 w 2422397"/>
              <a:gd name="connsiteY90" fmla="*/ 1431520 h 6858000"/>
              <a:gd name="connsiteX91" fmla="*/ 1646296 w 2422397"/>
              <a:gd name="connsiteY91" fmla="*/ 1333057 h 6858000"/>
              <a:gd name="connsiteX92" fmla="*/ 1696091 w 2422397"/>
              <a:gd name="connsiteY92" fmla="*/ 1202078 h 6858000"/>
              <a:gd name="connsiteX93" fmla="*/ 1706993 w 2422397"/>
              <a:gd name="connsiteY93" fmla="*/ 1104797 h 6858000"/>
              <a:gd name="connsiteX94" fmla="*/ 1777273 w 2422397"/>
              <a:gd name="connsiteY94" fmla="*/ 916268 h 6858000"/>
              <a:gd name="connsiteX95" fmla="*/ 1850836 w 2422397"/>
              <a:gd name="connsiteY95" fmla="*/ 825516 h 6858000"/>
              <a:gd name="connsiteX96" fmla="*/ 1911831 w 2422397"/>
              <a:gd name="connsiteY96" fmla="*/ 696577 h 6858000"/>
              <a:gd name="connsiteX97" fmla="*/ 1942209 w 2422397"/>
              <a:gd name="connsiteY97" fmla="*/ 575807 h 6858000"/>
              <a:gd name="connsiteX98" fmla="*/ 1951374 w 2422397"/>
              <a:gd name="connsiteY98" fmla="*/ 556682 h 6858000"/>
              <a:gd name="connsiteX99" fmla="*/ 1951170 w 2422397"/>
              <a:gd name="connsiteY99" fmla="*/ 526639 h 6858000"/>
              <a:gd name="connsiteX100" fmla="*/ 1949059 w 2422397"/>
              <a:gd name="connsiteY100" fmla="*/ 405872 h 6858000"/>
              <a:gd name="connsiteX101" fmla="*/ 1954018 w 2422397"/>
              <a:gd name="connsiteY101" fmla="*/ 307622 h 6858000"/>
              <a:gd name="connsiteX102" fmla="*/ 1967790 w 2422397"/>
              <a:gd name="connsiteY102" fmla="*/ 198682 h 6858000"/>
              <a:gd name="connsiteX103" fmla="*/ 1971093 w 2422397"/>
              <a:gd name="connsiteY103" fmla="*/ 127747 h 6858000"/>
              <a:gd name="connsiteX104" fmla="*/ 1951841 w 2422397"/>
              <a:gd name="connsiteY104" fmla="*/ 4678 h 6858000"/>
              <a:gd name="connsiteX105" fmla="*/ 1953649 w 2422397"/>
              <a:gd name="connsiteY105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61137 w 2422397"/>
              <a:gd name="connsiteY66" fmla="*/ 3580464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49917 w 2422397"/>
              <a:gd name="connsiteY66" fmla="*/ 3558025 h 6858000"/>
              <a:gd name="connsiteX67" fmla="*/ 1179877 w 2422397"/>
              <a:gd name="connsiteY67" fmla="*/ 3441984 h 6858000"/>
              <a:gd name="connsiteX68" fmla="*/ 1217096 w 2422397"/>
              <a:gd name="connsiteY68" fmla="*/ 3354156 h 6858000"/>
              <a:gd name="connsiteX69" fmla="*/ 1232811 w 2422397"/>
              <a:gd name="connsiteY69" fmla="*/ 3301153 h 6858000"/>
              <a:gd name="connsiteX70" fmla="*/ 1281985 w 2422397"/>
              <a:gd name="connsiteY70" fmla="*/ 3158933 h 6858000"/>
              <a:gd name="connsiteX71" fmla="*/ 1335997 w 2422397"/>
              <a:gd name="connsiteY71" fmla="*/ 3018423 h 6858000"/>
              <a:gd name="connsiteX72" fmla="*/ 1394864 w 2422397"/>
              <a:gd name="connsiteY72" fmla="*/ 2946152 h 6858000"/>
              <a:gd name="connsiteX73" fmla="*/ 1436360 w 2422397"/>
              <a:gd name="connsiteY73" fmla="*/ 2829469 h 6858000"/>
              <a:gd name="connsiteX74" fmla="*/ 1447242 w 2422397"/>
              <a:gd name="connsiteY74" fmla="*/ 2811546 h 6858000"/>
              <a:gd name="connsiteX75" fmla="*/ 1449881 w 2422397"/>
              <a:gd name="connsiteY75" fmla="*/ 2781535 h 6858000"/>
              <a:gd name="connsiteX76" fmla="*/ 1459218 w 2422397"/>
              <a:gd name="connsiteY76" fmla="*/ 2660724 h 6858000"/>
              <a:gd name="connsiteX77" fmla="*/ 1455455 w 2422397"/>
              <a:gd name="connsiteY77" fmla="*/ 2560980 h 6858000"/>
              <a:gd name="connsiteX78" fmla="*/ 1497362 w 2422397"/>
              <a:gd name="connsiteY78" fmla="*/ 2456303 h 6858000"/>
              <a:gd name="connsiteX79" fmla="*/ 1507343 w 2422397"/>
              <a:gd name="connsiteY79" fmla="*/ 2385923 h 6858000"/>
              <a:gd name="connsiteX80" fmla="*/ 1540772 w 2422397"/>
              <a:gd name="connsiteY80" fmla="*/ 2256097 h 6858000"/>
              <a:gd name="connsiteX81" fmla="*/ 1569381 w 2422397"/>
              <a:gd name="connsiteY81" fmla="*/ 2165158 h 6858000"/>
              <a:gd name="connsiteX82" fmla="*/ 1576109 w 2422397"/>
              <a:gd name="connsiteY82" fmla="*/ 2078660 h 6858000"/>
              <a:gd name="connsiteX83" fmla="*/ 1564751 w 2422397"/>
              <a:gd name="connsiteY83" fmla="*/ 2009574 h 6858000"/>
              <a:gd name="connsiteX84" fmla="*/ 1571917 w 2422397"/>
              <a:gd name="connsiteY84" fmla="*/ 1903700 h 6858000"/>
              <a:gd name="connsiteX85" fmla="*/ 1564944 w 2422397"/>
              <a:gd name="connsiteY85" fmla="*/ 1821321 h 6858000"/>
              <a:gd name="connsiteX86" fmla="*/ 1579022 w 2422397"/>
              <a:gd name="connsiteY86" fmla="*/ 1718757 h 6858000"/>
              <a:gd name="connsiteX87" fmla="*/ 1590196 w 2422397"/>
              <a:gd name="connsiteY87" fmla="*/ 1595914 h 6858000"/>
              <a:gd name="connsiteX88" fmla="*/ 1624363 w 2422397"/>
              <a:gd name="connsiteY88" fmla="*/ 1502483 h 6858000"/>
              <a:gd name="connsiteX89" fmla="*/ 1631539 w 2422397"/>
              <a:gd name="connsiteY89" fmla="*/ 1431520 h 6858000"/>
              <a:gd name="connsiteX90" fmla="*/ 1646296 w 2422397"/>
              <a:gd name="connsiteY90" fmla="*/ 1333057 h 6858000"/>
              <a:gd name="connsiteX91" fmla="*/ 1696091 w 2422397"/>
              <a:gd name="connsiteY91" fmla="*/ 1202078 h 6858000"/>
              <a:gd name="connsiteX92" fmla="*/ 1706993 w 2422397"/>
              <a:gd name="connsiteY92" fmla="*/ 1104797 h 6858000"/>
              <a:gd name="connsiteX93" fmla="*/ 1777273 w 2422397"/>
              <a:gd name="connsiteY93" fmla="*/ 916268 h 6858000"/>
              <a:gd name="connsiteX94" fmla="*/ 1850836 w 2422397"/>
              <a:gd name="connsiteY94" fmla="*/ 825516 h 6858000"/>
              <a:gd name="connsiteX95" fmla="*/ 1911831 w 2422397"/>
              <a:gd name="connsiteY95" fmla="*/ 696577 h 6858000"/>
              <a:gd name="connsiteX96" fmla="*/ 1942209 w 2422397"/>
              <a:gd name="connsiteY96" fmla="*/ 575807 h 6858000"/>
              <a:gd name="connsiteX97" fmla="*/ 1951374 w 2422397"/>
              <a:gd name="connsiteY97" fmla="*/ 556682 h 6858000"/>
              <a:gd name="connsiteX98" fmla="*/ 1951170 w 2422397"/>
              <a:gd name="connsiteY98" fmla="*/ 526639 h 6858000"/>
              <a:gd name="connsiteX99" fmla="*/ 1949059 w 2422397"/>
              <a:gd name="connsiteY99" fmla="*/ 405872 h 6858000"/>
              <a:gd name="connsiteX100" fmla="*/ 1954018 w 2422397"/>
              <a:gd name="connsiteY100" fmla="*/ 307622 h 6858000"/>
              <a:gd name="connsiteX101" fmla="*/ 1967790 w 2422397"/>
              <a:gd name="connsiteY101" fmla="*/ 198682 h 6858000"/>
              <a:gd name="connsiteX102" fmla="*/ 1971093 w 2422397"/>
              <a:gd name="connsiteY102" fmla="*/ 127747 h 6858000"/>
              <a:gd name="connsiteX103" fmla="*/ 1951841 w 2422397"/>
              <a:gd name="connsiteY103" fmla="*/ 4678 h 6858000"/>
              <a:gd name="connsiteX104" fmla="*/ 1953649 w 2422397"/>
              <a:gd name="connsiteY104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24701 w 2422397"/>
              <a:gd name="connsiteY65" fmla="*/ 3622348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55455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85923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497362 w 2422397"/>
              <a:gd name="connsiteY77" fmla="*/ 245630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777273 w 2422397"/>
              <a:gd name="connsiteY92" fmla="*/ 916268 h 6858000"/>
              <a:gd name="connsiteX93" fmla="*/ 1850836 w 2422397"/>
              <a:gd name="connsiteY93" fmla="*/ 825516 h 6858000"/>
              <a:gd name="connsiteX94" fmla="*/ 1911831 w 2422397"/>
              <a:gd name="connsiteY94" fmla="*/ 696577 h 6858000"/>
              <a:gd name="connsiteX95" fmla="*/ 1942209 w 2422397"/>
              <a:gd name="connsiteY95" fmla="*/ 575807 h 6858000"/>
              <a:gd name="connsiteX96" fmla="*/ 1951374 w 2422397"/>
              <a:gd name="connsiteY96" fmla="*/ 556682 h 6858000"/>
              <a:gd name="connsiteX97" fmla="*/ 1951170 w 2422397"/>
              <a:gd name="connsiteY97" fmla="*/ 526639 h 6858000"/>
              <a:gd name="connsiteX98" fmla="*/ 1949059 w 2422397"/>
              <a:gd name="connsiteY98" fmla="*/ 405872 h 6858000"/>
              <a:gd name="connsiteX99" fmla="*/ 1954018 w 2422397"/>
              <a:gd name="connsiteY99" fmla="*/ 307622 h 6858000"/>
              <a:gd name="connsiteX100" fmla="*/ 1967790 w 2422397"/>
              <a:gd name="connsiteY100" fmla="*/ 198682 h 6858000"/>
              <a:gd name="connsiteX101" fmla="*/ 1971093 w 2422397"/>
              <a:gd name="connsiteY101" fmla="*/ 127747 h 6858000"/>
              <a:gd name="connsiteX102" fmla="*/ 1951841 w 2422397"/>
              <a:gd name="connsiteY102" fmla="*/ 4678 h 6858000"/>
              <a:gd name="connsiteX103" fmla="*/ 1953649 w 2422397"/>
              <a:gd name="connsiteY103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06993 w 2422397"/>
              <a:gd name="connsiteY91" fmla="*/ 1104797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50836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49059 w 2422397"/>
              <a:gd name="connsiteY97" fmla="*/ 405872 h 6858000"/>
              <a:gd name="connsiteX98" fmla="*/ 1954018 w 2422397"/>
              <a:gd name="connsiteY98" fmla="*/ 307622 h 6858000"/>
              <a:gd name="connsiteX99" fmla="*/ 1967790 w 2422397"/>
              <a:gd name="connsiteY99" fmla="*/ 198682 h 6858000"/>
              <a:gd name="connsiteX100" fmla="*/ 1971093 w 2422397"/>
              <a:gd name="connsiteY100" fmla="*/ 127747 h 6858000"/>
              <a:gd name="connsiteX101" fmla="*/ 1951841 w 2422397"/>
              <a:gd name="connsiteY101" fmla="*/ 4678 h 6858000"/>
              <a:gd name="connsiteX102" fmla="*/ 1953649 w 2422397"/>
              <a:gd name="connsiteY102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54018 w 2422397"/>
              <a:gd name="connsiteY97" fmla="*/ 307622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  <a:gd name="connsiteX0" fmla="*/ 1953649 w 2422397"/>
              <a:gd name="connsiteY0" fmla="*/ 0 h 6858000"/>
              <a:gd name="connsiteX1" fmla="*/ 2422397 w 2422397"/>
              <a:gd name="connsiteY1" fmla="*/ 0 h 6858000"/>
              <a:gd name="connsiteX2" fmla="*/ 2422397 w 2422397"/>
              <a:gd name="connsiteY2" fmla="*/ 6858000 h 6858000"/>
              <a:gd name="connsiteX3" fmla="*/ 0 w 2422397"/>
              <a:gd name="connsiteY3" fmla="*/ 6858000 h 6858000"/>
              <a:gd name="connsiteX4" fmla="*/ 19858 w 2422397"/>
              <a:gd name="connsiteY4" fmla="*/ 6793329 h 6858000"/>
              <a:gd name="connsiteX5" fmla="*/ 63278 w 2422397"/>
              <a:gd name="connsiteY5" fmla="*/ 6702245 h 6858000"/>
              <a:gd name="connsiteX6" fmla="*/ 83839 w 2422397"/>
              <a:gd name="connsiteY6" fmla="*/ 6677678 h 6858000"/>
              <a:gd name="connsiteX7" fmla="*/ 117966 w 2422397"/>
              <a:gd name="connsiteY7" fmla="*/ 6636037 h 6858000"/>
              <a:gd name="connsiteX8" fmla="*/ 168724 w 2422397"/>
              <a:gd name="connsiteY8" fmla="*/ 6547069 h 6858000"/>
              <a:gd name="connsiteX9" fmla="*/ 199197 w 2422397"/>
              <a:gd name="connsiteY9" fmla="*/ 6509743 h 6858000"/>
              <a:gd name="connsiteX10" fmla="*/ 247224 w 2422397"/>
              <a:gd name="connsiteY10" fmla="*/ 6455839 h 6858000"/>
              <a:gd name="connsiteX11" fmla="*/ 270687 w 2422397"/>
              <a:gd name="connsiteY11" fmla="*/ 6418363 h 6858000"/>
              <a:gd name="connsiteX12" fmla="*/ 339376 w 2422397"/>
              <a:gd name="connsiteY12" fmla="*/ 6322934 h 6858000"/>
              <a:gd name="connsiteX13" fmla="*/ 443949 w 2422397"/>
              <a:gd name="connsiteY13" fmla="*/ 6218313 h 6858000"/>
              <a:gd name="connsiteX14" fmla="*/ 478259 w 2422397"/>
              <a:gd name="connsiteY14" fmla="*/ 6183918 h 6858000"/>
              <a:gd name="connsiteX15" fmla="*/ 482177 w 2422397"/>
              <a:gd name="connsiteY15" fmla="*/ 6173358 h 6858000"/>
              <a:gd name="connsiteX16" fmla="*/ 482556 w 2422397"/>
              <a:gd name="connsiteY16" fmla="*/ 6173443 h 6858000"/>
              <a:gd name="connsiteX17" fmla="*/ 485673 w 2422397"/>
              <a:gd name="connsiteY17" fmla="*/ 6162875 h 6858000"/>
              <a:gd name="connsiteX18" fmla="*/ 524588 w 2422397"/>
              <a:gd name="connsiteY18" fmla="*/ 6111327 h 6858000"/>
              <a:gd name="connsiteX19" fmla="*/ 547843 w 2422397"/>
              <a:gd name="connsiteY19" fmla="*/ 6075666 h 6858000"/>
              <a:gd name="connsiteX20" fmla="*/ 562259 w 2422397"/>
              <a:gd name="connsiteY20" fmla="*/ 6054865 h 6858000"/>
              <a:gd name="connsiteX21" fmla="*/ 571463 w 2422397"/>
              <a:gd name="connsiteY21" fmla="*/ 6045606 h 6858000"/>
              <a:gd name="connsiteX22" fmla="*/ 584071 w 2422397"/>
              <a:gd name="connsiteY22" fmla="*/ 5992286 h 6858000"/>
              <a:gd name="connsiteX23" fmla="*/ 587812 w 2422397"/>
              <a:gd name="connsiteY23" fmla="*/ 5987907 h 6858000"/>
              <a:gd name="connsiteX24" fmla="*/ 592115 w 2422397"/>
              <a:gd name="connsiteY24" fmla="*/ 5949187 h 6858000"/>
              <a:gd name="connsiteX25" fmla="*/ 595889 w 2422397"/>
              <a:gd name="connsiteY25" fmla="*/ 5931081 h 6858000"/>
              <a:gd name="connsiteX26" fmla="*/ 593758 w 2422397"/>
              <a:gd name="connsiteY26" fmla="*/ 5922047 h 6858000"/>
              <a:gd name="connsiteX27" fmla="*/ 600949 w 2422397"/>
              <a:gd name="connsiteY27" fmla="*/ 5897316 h 6858000"/>
              <a:gd name="connsiteX28" fmla="*/ 602981 w 2422397"/>
              <a:gd name="connsiteY28" fmla="*/ 5895955 h 6858000"/>
              <a:gd name="connsiteX29" fmla="*/ 604430 w 2422397"/>
              <a:gd name="connsiteY29" fmla="*/ 5870052 h 6858000"/>
              <a:gd name="connsiteX30" fmla="*/ 631983 w 2422397"/>
              <a:gd name="connsiteY30" fmla="*/ 5814475 h 6858000"/>
              <a:gd name="connsiteX31" fmla="*/ 699739 w 2422397"/>
              <a:gd name="connsiteY31" fmla="*/ 5516509 h 6858000"/>
              <a:gd name="connsiteX32" fmla="*/ 723657 w 2422397"/>
              <a:gd name="connsiteY32" fmla="*/ 5356170 h 6858000"/>
              <a:gd name="connsiteX33" fmla="*/ 723661 w 2422397"/>
              <a:gd name="connsiteY33" fmla="*/ 5356076 h 6858000"/>
              <a:gd name="connsiteX34" fmla="*/ 725358 w 2422397"/>
              <a:gd name="connsiteY34" fmla="*/ 5309193 h 6858000"/>
              <a:gd name="connsiteX35" fmla="*/ 726926 w 2422397"/>
              <a:gd name="connsiteY35" fmla="*/ 5311182 h 6858000"/>
              <a:gd name="connsiteX36" fmla="*/ 727761 w 2422397"/>
              <a:gd name="connsiteY36" fmla="*/ 5304702 h 6858000"/>
              <a:gd name="connsiteX37" fmla="*/ 732974 w 2422397"/>
              <a:gd name="connsiteY37" fmla="*/ 5303522 h 6858000"/>
              <a:gd name="connsiteX38" fmla="*/ 762873 w 2422397"/>
              <a:gd name="connsiteY38" fmla="*/ 5269094 h 6858000"/>
              <a:gd name="connsiteX39" fmla="*/ 784867 w 2422397"/>
              <a:gd name="connsiteY39" fmla="*/ 5235785 h 6858000"/>
              <a:gd name="connsiteX40" fmla="*/ 796271 w 2422397"/>
              <a:gd name="connsiteY40" fmla="*/ 5175473 h 6858000"/>
              <a:gd name="connsiteX41" fmla="*/ 821529 w 2422397"/>
              <a:gd name="connsiteY41" fmla="*/ 5012929 h 6858000"/>
              <a:gd name="connsiteX42" fmla="*/ 846340 w 2422397"/>
              <a:gd name="connsiteY42" fmla="*/ 4944976 h 6858000"/>
              <a:gd name="connsiteX43" fmla="*/ 840157 w 2422397"/>
              <a:gd name="connsiteY43" fmla="*/ 4872869 h 6858000"/>
              <a:gd name="connsiteX44" fmla="*/ 855718 w 2422397"/>
              <a:gd name="connsiteY44" fmla="*/ 4850916 h 6858000"/>
              <a:gd name="connsiteX45" fmla="*/ 858709 w 2422397"/>
              <a:gd name="connsiteY45" fmla="*/ 4847264 h 6858000"/>
              <a:gd name="connsiteX46" fmla="*/ 863990 w 2422397"/>
              <a:gd name="connsiteY46" fmla="*/ 4829718 h 6858000"/>
              <a:gd name="connsiteX47" fmla="*/ 873842 w 2422397"/>
              <a:gd name="connsiteY47" fmla="*/ 4828439 h 6858000"/>
              <a:gd name="connsiteX48" fmla="*/ 887779 w 2422397"/>
              <a:gd name="connsiteY48" fmla="*/ 4804655 h 6858000"/>
              <a:gd name="connsiteX49" fmla="*/ 893894 w 2422397"/>
              <a:gd name="connsiteY49" fmla="*/ 4777060 h 6858000"/>
              <a:gd name="connsiteX50" fmla="*/ 883546 w 2422397"/>
              <a:gd name="connsiteY50" fmla="*/ 4777089 h 6858000"/>
              <a:gd name="connsiteX51" fmla="*/ 883812 w 2422397"/>
              <a:gd name="connsiteY51" fmla="*/ 4774559 h 6858000"/>
              <a:gd name="connsiteX52" fmla="*/ 903401 w 2422397"/>
              <a:gd name="connsiteY52" fmla="*/ 4679442 h 6858000"/>
              <a:gd name="connsiteX53" fmla="*/ 916253 w 2422397"/>
              <a:gd name="connsiteY53" fmla="*/ 4651970 h 6858000"/>
              <a:gd name="connsiteX54" fmla="*/ 922608 w 2422397"/>
              <a:gd name="connsiteY54" fmla="*/ 4649785 h 6858000"/>
              <a:gd name="connsiteX55" fmla="*/ 924139 w 2422397"/>
              <a:gd name="connsiteY55" fmla="*/ 4631605 h 6858000"/>
              <a:gd name="connsiteX56" fmla="*/ 985938 w 2422397"/>
              <a:gd name="connsiteY56" fmla="*/ 4515358 h 6858000"/>
              <a:gd name="connsiteX57" fmla="*/ 1011638 w 2422397"/>
              <a:gd name="connsiteY57" fmla="*/ 4352312 h 6858000"/>
              <a:gd name="connsiteX58" fmla="*/ 1049579 w 2422397"/>
              <a:gd name="connsiteY58" fmla="*/ 4237953 h 6858000"/>
              <a:gd name="connsiteX59" fmla="*/ 1041314 w 2422397"/>
              <a:gd name="connsiteY59" fmla="*/ 4139706 h 6858000"/>
              <a:gd name="connsiteX60" fmla="*/ 1049328 w 2422397"/>
              <a:gd name="connsiteY60" fmla="*/ 4134671 h 6858000"/>
              <a:gd name="connsiteX61" fmla="*/ 1061133 w 2422397"/>
              <a:gd name="connsiteY61" fmla="*/ 4074160 h 6858000"/>
              <a:gd name="connsiteX62" fmla="*/ 1059121 w 2422397"/>
              <a:gd name="connsiteY62" fmla="*/ 3844497 h 6858000"/>
              <a:gd name="connsiteX63" fmla="*/ 1083386 w 2422397"/>
              <a:gd name="connsiteY63" fmla="*/ 3726730 h 6858000"/>
              <a:gd name="connsiteX64" fmla="*/ 1098990 w 2422397"/>
              <a:gd name="connsiteY64" fmla="*/ 3687782 h 6858000"/>
              <a:gd name="connsiteX65" fmla="*/ 1147140 w 2422397"/>
              <a:gd name="connsiteY65" fmla="*/ 3543810 h 6858000"/>
              <a:gd name="connsiteX66" fmla="*/ 1179877 w 2422397"/>
              <a:gd name="connsiteY66" fmla="*/ 3441984 h 6858000"/>
              <a:gd name="connsiteX67" fmla="*/ 1217096 w 2422397"/>
              <a:gd name="connsiteY67" fmla="*/ 3354156 h 6858000"/>
              <a:gd name="connsiteX68" fmla="*/ 1232811 w 2422397"/>
              <a:gd name="connsiteY68" fmla="*/ 3301153 h 6858000"/>
              <a:gd name="connsiteX69" fmla="*/ 1281985 w 2422397"/>
              <a:gd name="connsiteY69" fmla="*/ 3158933 h 6858000"/>
              <a:gd name="connsiteX70" fmla="*/ 1335997 w 2422397"/>
              <a:gd name="connsiteY70" fmla="*/ 3018423 h 6858000"/>
              <a:gd name="connsiteX71" fmla="*/ 1394864 w 2422397"/>
              <a:gd name="connsiteY71" fmla="*/ 2946152 h 6858000"/>
              <a:gd name="connsiteX72" fmla="*/ 1436360 w 2422397"/>
              <a:gd name="connsiteY72" fmla="*/ 2829469 h 6858000"/>
              <a:gd name="connsiteX73" fmla="*/ 1447242 w 2422397"/>
              <a:gd name="connsiteY73" fmla="*/ 2811546 h 6858000"/>
              <a:gd name="connsiteX74" fmla="*/ 1449881 w 2422397"/>
              <a:gd name="connsiteY74" fmla="*/ 2781535 h 6858000"/>
              <a:gd name="connsiteX75" fmla="*/ 1459218 w 2422397"/>
              <a:gd name="connsiteY75" fmla="*/ 2660724 h 6858000"/>
              <a:gd name="connsiteX76" fmla="*/ 1483504 w 2422397"/>
              <a:gd name="connsiteY76" fmla="*/ 2560980 h 6858000"/>
              <a:gd name="connsiteX77" fmla="*/ 1519801 w 2422397"/>
              <a:gd name="connsiteY77" fmla="*/ 2467523 h 6858000"/>
              <a:gd name="connsiteX78" fmla="*/ 1507343 w 2422397"/>
              <a:gd name="connsiteY78" fmla="*/ 2357874 h 6858000"/>
              <a:gd name="connsiteX79" fmla="*/ 1540772 w 2422397"/>
              <a:gd name="connsiteY79" fmla="*/ 2256097 h 6858000"/>
              <a:gd name="connsiteX80" fmla="*/ 1569381 w 2422397"/>
              <a:gd name="connsiteY80" fmla="*/ 2165158 h 6858000"/>
              <a:gd name="connsiteX81" fmla="*/ 1576109 w 2422397"/>
              <a:gd name="connsiteY81" fmla="*/ 2078660 h 6858000"/>
              <a:gd name="connsiteX82" fmla="*/ 1564751 w 2422397"/>
              <a:gd name="connsiteY82" fmla="*/ 2009574 h 6858000"/>
              <a:gd name="connsiteX83" fmla="*/ 1571917 w 2422397"/>
              <a:gd name="connsiteY83" fmla="*/ 1903700 h 6858000"/>
              <a:gd name="connsiteX84" fmla="*/ 1564944 w 2422397"/>
              <a:gd name="connsiteY84" fmla="*/ 1821321 h 6858000"/>
              <a:gd name="connsiteX85" fmla="*/ 1579022 w 2422397"/>
              <a:gd name="connsiteY85" fmla="*/ 1718757 h 6858000"/>
              <a:gd name="connsiteX86" fmla="*/ 1590196 w 2422397"/>
              <a:gd name="connsiteY86" fmla="*/ 1595914 h 6858000"/>
              <a:gd name="connsiteX87" fmla="*/ 1624363 w 2422397"/>
              <a:gd name="connsiteY87" fmla="*/ 1502483 h 6858000"/>
              <a:gd name="connsiteX88" fmla="*/ 1631539 w 2422397"/>
              <a:gd name="connsiteY88" fmla="*/ 1431520 h 6858000"/>
              <a:gd name="connsiteX89" fmla="*/ 1646296 w 2422397"/>
              <a:gd name="connsiteY89" fmla="*/ 1333057 h 6858000"/>
              <a:gd name="connsiteX90" fmla="*/ 1696091 w 2422397"/>
              <a:gd name="connsiteY90" fmla="*/ 1202078 h 6858000"/>
              <a:gd name="connsiteX91" fmla="*/ 1735042 w 2422397"/>
              <a:gd name="connsiteY91" fmla="*/ 1076748 h 6858000"/>
              <a:gd name="connsiteX92" fmla="*/ 1890105 w 2422397"/>
              <a:gd name="connsiteY92" fmla="*/ 825516 h 6858000"/>
              <a:gd name="connsiteX93" fmla="*/ 1911831 w 2422397"/>
              <a:gd name="connsiteY93" fmla="*/ 696577 h 6858000"/>
              <a:gd name="connsiteX94" fmla="*/ 1942209 w 2422397"/>
              <a:gd name="connsiteY94" fmla="*/ 575807 h 6858000"/>
              <a:gd name="connsiteX95" fmla="*/ 1951374 w 2422397"/>
              <a:gd name="connsiteY95" fmla="*/ 556682 h 6858000"/>
              <a:gd name="connsiteX96" fmla="*/ 1951170 w 2422397"/>
              <a:gd name="connsiteY96" fmla="*/ 526639 h 6858000"/>
              <a:gd name="connsiteX97" fmla="*/ 1987677 w 2422397"/>
              <a:gd name="connsiteY97" fmla="*/ 330061 h 6858000"/>
              <a:gd name="connsiteX98" fmla="*/ 1967790 w 2422397"/>
              <a:gd name="connsiteY98" fmla="*/ 198682 h 6858000"/>
              <a:gd name="connsiteX99" fmla="*/ 1971093 w 2422397"/>
              <a:gd name="connsiteY99" fmla="*/ 127747 h 6858000"/>
              <a:gd name="connsiteX100" fmla="*/ 1951841 w 2422397"/>
              <a:gd name="connsiteY100" fmla="*/ 4678 h 6858000"/>
              <a:gd name="connsiteX101" fmla="*/ 1953649 w 2422397"/>
              <a:gd name="connsiteY10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422397" h="6858000">
                <a:moveTo>
                  <a:pt x="1953649" y="0"/>
                </a:moveTo>
                <a:lnTo>
                  <a:pt x="2422397" y="0"/>
                </a:lnTo>
                <a:lnTo>
                  <a:pt x="2422397" y="6858000"/>
                </a:lnTo>
                <a:lnTo>
                  <a:pt x="0" y="6858000"/>
                </a:lnTo>
                <a:lnTo>
                  <a:pt x="19858" y="6793329"/>
                </a:lnTo>
                <a:cubicBezTo>
                  <a:pt x="42769" y="6729276"/>
                  <a:pt x="55252" y="6812236"/>
                  <a:pt x="63278" y="6702245"/>
                </a:cubicBezTo>
                <a:cubicBezTo>
                  <a:pt x="77123" y="6709403"/>
                  <a:pt x="81770" y="6700737"/>
                  <a:pt x="83839" y="6677678"/>
                </a:cubicBezTo>
                <a:cubicBezTo>
                  <a:pt x="95740" y="6647685"/>
                  <a:pt x="120684" y="6687998"/>
                  <a:pt x="117966" y="6636037"/>
                </a:cubicBezTo>
                <a:cubicBezTo>
                  <a:pt x="132113" y="6614269"/>
                  <a:pt x="155186" y="6568118"/>
                  <a:pt x="168724" y="6547069"/>
                </a:cubicBezTo>
                <a:cubicBezTo>
                  <a:pt x="182500" y="6520811"/>
                  <a:pt x="156942" y="6483313"/>
                  <a:pt x="199197" y="6509743"/>
                </a:cubicBezTo>
                <a:cubicBezTo>
                  <a:pt x="204521" y="6468877"/>
                  <a:pt x="221716" y="6484779"/>
                  <a:pt x="247224" y="6455839"/>
                </a:cubicBezTo>
                <a:cubicBezTo>
                  <a:pt x="246715" y="6427188"/>
                  <a:pt x="256832" y="6419751"/>
                  <a:pt x="270687" y="6418363"/>
                </a:cubicBezTo>
                <a:cubicBezTo>
                  <a:pt x="286394" y="6376676"/>
                  <a:pt x="314554" y="6359162"/>
                  <a:pt x="339376" y="6322934"/>
                </a:cubicBezTo>
                <a:cubicBezTo>
                  <a:pt x="368253" y="6289592"/>
                  <a:pt x="420802" y="6241482"/>
                  <a:pt x="443949" y="6218313"/>
                </a:cubicBezTo>
                <a:lnTo>
                  <a:pt x="478259" y="6183918"/>
                </a:lnTo>
                <a:cubicBezTo>
                  <a:pt x="479546" y="6178262"/>
                  <a:pt x="480824" y="6175024"/>
                  <a:pt x="482177" y="6173358"/>
                </a:cubicBezTo>
                <a:lnTo>
                  <a:pt x="482556" y="6173443"/>
                </a:lnTo>
                <a:lnTo>
                  <a:pt x="485673" y="6162875"/>
                </a:lnTo>
                <a:cubicBezTo>
                  <a:pt x="490289" y="6144248"/>
                  <a:pt x="521395" y="6129912"/>
                  <a:pt x="524588" y="6111327"/>
                </a:cubicBezTo>
                <a:cubicBezTo>
                  <a:pt x="545199" y="6117591"/>
                  <a:pt x="520376" y="6032883"/>
                  <a:pt x="547843" y="6075666"/>
                </a:cubicBezTo>
                <a:cubicBezTo>
                  <a:pt x="553033" y="6051683"/>
                  <a:pt x="545320" y="6023873"/>
                  <a:pt x="562259" y="6054865"/>
                </a:cubicBezTo>
                <a:cubicBezTo>
                  <a:pt x="564526" y="6047659"/>
                  <a:pt x="567747" y="6045453"/>
                  <a:pt x="571463" y="6045606"/>
                </a:cubicBezTo>
                <a:lnTo>
                  <a:pt x="584071" y="5992286"/>
                </a:lnTo>
                <a:lnTo>
                  <a:pt x="587812" y="5987907"/>
                </a:lnTo>
                <a:lnTo>
                  <a:pt x="592115" y="5949187"/>
                </a:lnTo>
                <a:lnTo>
                  <a:pt x="595889" y="5931081"/>
                </a:lnTo>
                <a:lnTo>
                  <a:pt x="593758" y="5922047"/>
                </a:lnTo>
                <a:cubicBezTo>
                  <a:pt x="593232" y="5914467"/>
                  <a:pt x="594765" y="5906406"/>
                  <a:pt x="600949" y="5897316"/>
                </a:cubicBezTo>
                <a:lnTo>
                  <a:pt x="602981" y="5895955"/>
                </a:lnTo>
                <a:lnTo>
                  <a:pt x="604430" y="5870052"/>
                </a:lnTo>
                <a:cubicBezTo>
                  <a:pt x="604113" y="5860761"/>
                  <a:pt x="634607" y="5824080"/>
                  <a:pt x="631983" y="5814475"/>
                </a:cubicBezTo>
                <a:cubicBezTo>
                  <a:pt x="646933" y="5748071"/>
                  <a:pt x="684460" y="5592893"/>
                  <a:pt x="699739" y="5516509"/>
                </a:cubicBezTo>
                <a:cubicBezTo>
                  <a:pt x="710735" y="5477214"/>
                  <a:pt x="721727" y="5401610"/>
                  <a:pt x="723657" y="5356170"/>
                </a:cubicBezTo>
                <a:cubicBezTo>
                  <a:pt x="723658" y="5356139"/>
                  <a:pt x="723659" y="5356108"/>
                  <a:pt x="723661" y="5356076"/>
                </a:cubicBezTo>
                <a:cubicBezTo>
                  <a:pt x="724227" y="5340448"/>
                  <a:pt x="724792" y="5324821"/>
                  <a:pt x="725358" y="5309193"/>
                </a:cubicBezTo>
                <a:lnTo>
                  <a:pt x="726926" y="5311182"/>
                </a:lnTo>
                <a:cubicBezTo>
                  <a:pt x="727205" y="5309022"/>
                  <a:pt x="727483" y="5306862"/>
                  <a:pt x="727761" y="5304702"/>
                </a:cubicBezTo>
                <a:cubicBezTo>
                  <a:pt x="728980" y="5300689"/>
                  <a:pt x="730634" y="5299849"/>
                  <a:pt x="732974" y="5303522"/>
                </a:cubicBezTo>
                <a:lnTo>
                  <a:pt x="762873" y="5269094"/>
                </a:lnTo>
                <a:lnTo>
                  <a:pt x="784867" y="5235785"/>
                </a:lnTo>
                <a:cubicBezTo>
                  <a:pt x="792922" y="5219992"/>
                  <a:pt x="786676" y="5159363"/>
                  <a:pt x="796271" y="5175473"/>
                </a:cubicBezTo>
                <a:cubicBezTo>
                  <a:pt x="778757" y="5082200"/>
                  <a:pt x="818431" y="5108289"/>
                  <a:pt x="821529" y="5012929"/>
                </a:cubicBezTo>
                <a:cubicBezTo>
                  <a:pt x="868827" y="4980943"/>
                  <a:pt x="828924" y="4992027"/>
                  <a:pt x="846340" y="4944976"/>
                </a:cubicBezTo>
                <a:cubicBezTo>
                  <a:pt x="809217" y="4943653"/>
                  <a:pt x="878251" y="4892572"/>
                  <a:pt x="840157" y="4872869"/>
                </a:cubicBezTo>
                <a:cubicBezTo>
                  <a:pt x="844532" y="4864931"/>
                  <a:pt x="849972" y="4857863"/>
                  <a:pt x="855718" y="4850916"/>
                </a:cubicBezTo>
                <a:lnTo>
                  <a:pt x="858709" y="4847264"/>
                </a:lnTo>
                <a:lnTo>
                  <a:pt x="863990" y="4829718"/>
                </a:lnTo>
                <a:lnTo>
                  <a:pt x="873842" y="4828439"/>
                </a:lnTo>
                <a:lnTo>
                  <a:pt x="887779" y="4804655"/>
                </a:lnTo>
                <a:lnTo>
                  <a:pt x="893894" y="4777060"/>
                </a:lnTo>
                <a:lnTo>
                  <a:pt x="883546" y="4777089"/>
                </a:lnTo>
                <a:cubicBezTo>
                  <a:pt x="883635" y="4776246"/>
                  <a:pt x="883723" y="4775402"/>
                  <a:pt x="883812" y="4774559"/>
                </a:cubicBezTo>
                <a:cubicBezTo>
                  <a:pt x="889352" y="4740245"/>
                  <a:pt x="897422" y="4710432"/>
                  <a:pt x="903401" y="4679442"/>
                </a:cubicBezTo>
                <a:cubicBezTo>
                  <a:pt x="907602" y="4662863"/>
                  <a:pt x="912023" y="4655463"/>
                  <a:pt x="916253" y="4651970"/>
                </a:cubicBezTo>
                <a:lnTo>
                  <a:pt x="922608" y="4649785"/>
                </a:lnTo>
                <a:lnTo>
                  <a:pt x="924139" y="4631605"/>
                </a:lnTo>
                <a:cubicBezTo>
                  <a:pt x="930019" y="4603591"/>
                  <a:pt x="977465" y="4548305"/>
                  <a:pt x="985938" y="4515358"/>
                </a:cubicBezTo>
                <a:cubicBezTo>
                  <a:pt x="1000521" y="4468809"/>
                  <a:pt x="1001031" y="4398546"/>
                  <a:pt x="1011638" y="4352312"/>
                </a:cubicBezTo>
                <a:cubicBezTo>
                  <a:pt x="999171" y="4322984"/>
                  <a:pt x="1036712" y="4297443"/>
                  <a:pt x="1049579" y="4237953"/>
                </a:cubicBezTo>
                <a:cubicBezTo>
                  <a:pt x="1034947" y="4205504"/>
                  <a:pt x="1058502" y="4197944"/>
                  <a:pt x="1041314" y="4139706"/>
                </a:cubicBezTo>
                <a:cubicBezTo>
                  <a:pt x="1044116" y="4138580"/>
                  <a:pt x="1046813" y="4136885"/>
                  <a:pt x="1049328" y="4134671"/>
                </a:cubicBezTo>
                <a:cubicBezTo>
                  <a:pt x="1063926" y="4121829"/>
                  <a:pt x="1069213" y="4094735"/>
                  <a:pt x="1061133" y="4074160"/>
                </a:cubicBezTo>
                <a:cubicBezTo>
                  <a:pt x="1040322" y="3983713"/>
                  <a:pt x="1054371" y="3913536"/>
                  <a:pt x="1059121" y="3844497"/>
                </a:cubicBezTo>
                <a:cubicBezTo>
                  <a:pt x="1068381" y="3767866"/>
                  <a:pt x="1099542" y="3832893"/>
                  <a:pt x="1083386" y="3726730"/>
                </a:cubicBezTo>
                <a:cubicBezTo>
                  <a:pt x="1099146" y="3721970"/>
                  <a:pt x="1101983" y="3710351"/>
                  <a:pt x="1098990" y="3687782"/>
                </a:cubicBezTo>
                <a:cubicBezTo>
                  <a:pt x="1104533" y="3650944"/>
                  <a:pt x="1161436" y="3588678"/>
                  <a:pt x="1147140" y="3543810"/>
                </a:cubicBezTo>
                <a:cubicBezTo>
                  <a:pt x="1160621" y="3502844"/>
                  <a:pt x="1164478" y="3486683"/>
                  <a:pt x="1179877" y="3441984"/>
                </a:cubicBezTo>
                <a:cubicBezTo>
                  <a:pt x="1176270" y="3400635"/>
                  <a:pt x="1197396" y="3401080"/>
                  <a:pt x="1217096" y="3354156"/>
                </a:cubicBezTo>
                <a:cubicBezTo>
                  <a:pt x="1210227" y="3328615"/>
                  <a:pt x="1218935" y="3313665"/>
                  <a:pt x="1232811" y="3301153"/>
                </a:cubicBezTo>
                <a:cubicBezTo>
                  <a:pt x="1239655" y="3250638"/>
                  <a:pt x="1264601" y="3211909"/>
                  <a:pt x="1281985" y="3158933"/>
                </a:cubicBezTo>
                <a:cubicBezTo>
                  <a:pt x="1281309" y="3094002"/>
                  <a:pt x="1317544" y="3075087"/>
                  <a:pt x="1335997" y="3018423"/>
                </a:cubicBezTo>
                <a:cubicBezTo>
                  <a:pt x="1319548" y="2948716"/>
                  <a:pt x="1385893" y="2996429"/>
                  <a:pt x="1394864" y="2946152"/>
                </a:cubicBezTo>
                <a:cubicBezTo>
                  <a:pt x="1386054" y="2855081"/>
                  <a:pt x="1417868" y="2957394"/>
                  <a:pt x="1436360" y="2829469"/>
                </a:cubicBezTo>
                <a:cubicBezTo>
                  <a:pt x="1433456" y="2820666"/>
                  <a:pt x="1441456" y="2807478"/>
                  <a:pt x="1447242" y="2811546"/>
                </a:cubicBezTo>
                <a:cubicBezTo>
                  <a:pt x="1447128" y="2802912"/>
                  <a:pt x="1439623" y="2779356"/>
                  <a:pt x="1449881" y="2781535"/>
                </a:cubicBezTo>
                <a:cubicBezTo>
                  <a:pt x="1460050" y="2742552"/>
                  <a:pt x="1463265" y="2700943"/>
                  <a:pt x="1459218" y="2660724"/>
                </a:cubicBezTo>
                <a:cubicBezTo>
                  <a:pt x="1493445" y="2591685"/>
                  <a:pt x="1466236" y="2614008"/>
                  <a:pt x="1483504" y="2560980"/>
                </a:cubicBezTo>
                <a:cubicBezTo>
                  <a:pt x="1512916" y="2524928"/>
                  <a:pt x="1495288" y="2513130"/>
                  <a:pt x="1519801" y="2467523"/>
                </a:cubicBezTo>
                <a:cubicBezTo>
                  <a:pt x="1531326" y="2419682"/>
                  <a:pt x="1511699" y="2381655"/>
                  <a:pt x="1507343" y="2357874"/>
                </a:cubicBezTo>
                <a:cubicBezTo>
                  <a:pt x="1551636" y="2342193"/>
                  <a:pt x="1532391" y="2288926"/>
                  <a:pt x="1540772" y="2256097"/>
                </a:cubicBezTo>
                <a:cubicBezTo>
                  <a:pt x="1553381" y="2208714"/>
                  <a:pt x="1550634" y="2197000"/>
                  <a:pt x="1569381" y="2165158"/>
                </a:cubicBezTo>
                <a:cubicBezTo>
                  <a:pt x="1580105" y="2155928"/>
                  <a:pt x="1581085" y="2109597"/>
                  <a:pt x="1576109" y="2078660"/>
                </a:cubicBezTo>
                <a:cubicBezTo>
                  <a:pt x="1547799" y="2101317"/>
                  <a:pt x="1589878" y="2015526"/>
                  <a:pt x="1564751" y="2009574"/>
                </a:cubicBezTo>
                <a:cubicBezTo>
                  <a:pt x="1559571" y="1963291"/>
                  <a:pt x="1588815" y="1945661"/>
                  <a:pt x="1571917" y="1903700"/>
                </a:cubicBezTo>
                <a:cubicBezTo>
                  <a:pt x="1549507" y="1880543"/>
                  <a:pt x="1592171" y="1834174"/>
                  <a:pt x="1564944" y="1821321"/>
                </a:cubicBezTo>
                <a:cubicBezTo>
                  <a:pt x="1588094" y="1807284"/>
                  <a:pt x="1569084" y="1754663"/>
                  <a:pt x="1579022" y="1718757"/>
                </a:cubicBezTo>
                <a:cubicBezTo>
                  <a:pt x="1595838" y="1682773"/>
                  <a:pt x="1574235" y="1630904"/>
                  <a:pt x="1590196" y="1595914"/>
                </a:cubicBezTo>
                <a:cubicBezTo>
                  <a:pt x="1597786" y="1565262"/>
                  <a:pt x="1620889" y="1525339"/>
                  <a:pt x="1624363" y="1502483"/>
                </a:cubicBezTo>
                <a:cubicBezTo>
                  <a:pt x="1639643" y="1495767"/>
                  <a:pt x="1636662" y="1453480"/>
                  <a:pt x="1631539" y="1431520"/>
                </a:cubicBezTo>
                <a:cubicBezTo>
                  <a:pt x="1633585" y="1394352"/>
                  <a:pt x="1664810" y="1375650"/>
                  <a:pt x="1646296" y="1333057"/>
                </a:cubicBezTo>
                <a:cubicBezTo>
                  <a:pt x="1647212" y="1290268"/>
                  <a:pt x="1695950" y="1251319"/>
                  <a:pt x="1696091" y="1202078"/>
                </a:cubicBezTo>
                <a:cubicBezTo>
                  <a:pt x="1689295" y="1170314"/>
                  <a:pt x="1726633" y="1136633"/>
                  <a:pt x="1735042" y="1076748"/>
                </a:cubicBezTo>
                <a:cubicBezTo>
                  <a:pt x="1760833" y="1013988"/>
                  <a:pt x="1855965" y="893553"/>
                  <a:pt x="1890105" y="825516"/>
                </a:cubicBezTo>
                <a:cubicBezTo>
                  <a:pt x="1894319" y="763149"/>
                  <a:pt x="1907634" y="747482"/>
                  <a:pt x="1911831" y="696577"/>
                </a:cubicBezTo>
                <a:cubicBezTo>
                  <a:pt x="1894422" y="607554"/>
                  <a:pt x="1935856" y="704780"/>
                  <a:pt x="1942209" y="575807"/>
                </a:cubicBezTo>
                <a:cubicBezTo>
                  <a:pt x="1938478" y="567461"/>
                  <a:pt x="1945215" y="553391"/>
                  <a:pt x="1951374" y="556682"/>
                </a:cubicBezTo>
                <a:cubicBezTo>
                  <a:pt x="1950445" y="548151"/>
                  <a:pt x="1940725" y="525788"/>
                  <a:pt x="1951170" y="526639"/>
                </a:cubicBezTo>
                <a:cubicBezTo>
                  <a:pt x="1951611" y="485129"/>
                  <a:pt x="1984907" y="384720"/>
                  <a:pt x="1987677" y="330061"/>
                </a:cubicBezTo>
                <a:cubicBezTo>
                  <a:pt x="2013622" y="290636"/>
                  <a:pt x="1947639" y="246940"/>
                  <a:pt x="1967790" y="198682"/>
                </a:cubicBezTo>
                <a:cubicBezTo>
                  <a:pt x="1937165" y="171513"/>
                  <a:pt x="1977692" y="150734"/>
                  <a:pt x="1971093" y="127747"/>
                </a:cubicBezTo>
                <a:cubicBezTo>
                  <a:pt x="2013820" y="106594"/>
                  <a:pt x="1946583" y="38239"/>
                  <a:pt x="1951841" y="4678"/>
                </a:cubicBezTo>
                <a:lnTo>
                  <a:pt x="195364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6C25862-C291-8D4A-E07D-FCD312A5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901" y="269731"/>
            <a:ext cx="9112195" cy="932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TAVSİYELER</a:t>
            </a:r>
          </a:p>
        </p:txBody>
      </p:sp>
      <p:pic>
        <p:nvPicPr>
          <p:cNvPr id="6" name="Graphic 5" descr="Ampul">
            <a:extLst>
              <a:ext uri="{FF2B5EF4-FFF2-40B4-BE49-F238E27FC236}">
                <a16:creationId xmlns:a16="http://schemas.microsoft.com/office/drawing/2014/main" id="{7F59F086-0AA9-CD82-C85F-857E71FE6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303" y="1982146"/>
            <a:ext cx="3271393" cy="327139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A3FFF4-52D9-44D8-8971-2079F1B43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713350"/>
            <a:ext cx="2621065" cy="5144650"/>
          </a:xfrm>
          <a:custGeom>
            <a:avLst/>
            <a:gdLst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14159 w 2621065"/>
              <a:gd name="connsiteY87" fmla="*/ 4047777 h 5144650"/>
              <a:gd name="connsiteX88" fmla="*/ 2168943 w 2621065"/>
              <a:gd name="connsiteY88" fmla="*/ 4139227 h 5144650"/>
              <a:gd name="connsiteX89" fmla="*/ 2222521 w 2621065"/>
              <a:gd name="connsiteY89" fmla="*/ 4263395 h 5144650"/>
              <a:gd name="connsiteX90" fmla="*/ 2241588 w 2621065"/>
              <a:gd name="connsiteY90" fmla="*/ 4306265 h 5144650"/>
              <a:gd name="connsiteX91" fmla="*/ 2277640 w 2621065"/>
              <a:gd name="connsiteY91" fmla="*/ 4462156 h 5144650"/>
              <a:gd name="connsiteX92" fmla="*/ 2332737 w 2621065"/>
              <a:gd name="connsiteY92" fmla="*/ 4624013 h 5144650"/>
              <a:gd name="connsiteX93" fmla="*/ 2379211 w 2621065"/>
              <a:gd name="connsiteY93" fmla="*/ 4692084 h 5144650"/>
              <a:gd name="connsiteX94" fmla="*/ 2437986 w 2621065"/>
              <a:gd name="connsiteY94" fmla="*/ 4815024 h 5144650"/>
              <a:gd name="connsiteX95" fmla="*/ 2466665 w 2621065"/>
              <a:gd name="connsiteY95" fmla="*/ 4853969 h 5144650"/>
              <a:gd name="connsiteX96" fmla="*/ 2469772 w 2621065"/>
              <a:gd name="connsiteY96" fmla="*/ 4906386 h 5144650"/>
              <a:gd name="connsiteX97" fmla="*/ 2485381 w 2621065"/>
              <a:gd name="connsiteY97" fmla="*/ 4916393 h 5144650"/>
              <a:gd name="connsiteX98" fmla="*/ 2494775 w 2621065"/>
              <a:gd name="connsiteY98" fmla="*/ 4928363 h 5144650"/>
              <a:gd name="connsiteX99" fmla="*/ 2503199 w 2621065"/>
              <a:gd name="connsiteY99" fmla="*/ 4925898 h 5144650"/>
              <a:gd name="connsiteX100" fmla="*/ 2517652 w 2621065"/>
              <a:gd name="connsiteY100" fmla="*/ 4937733 h 5144650"/>
              <a:gd name="connsiteX101" fmla="*/ 2527697 w 2621065"/>
              <a:gd name="connsiteY101" fmla="*/ 4958461 h 5144650"/>
              <a:gd name="connsiteX102" fmla="*/ 2567995 w 2621065"/>
              <a:gd name="connsiteY102" fmla="*/ 5062892 h 5144650"/>
              <a:gd name="connsiteX103" fmla="*/ 2596347 w 2621065"/>
              <a:gd name="connsiteY103" fmla="*/ 5121988 h 5144650"/>
              <a:gd name="connsiteX104" fmla="*/ 2613775 w 2621065"/>
              <a:gd name="connsiteY104" fmla="*/ 5139128 h 5144650"/>
              <a:gd name="connsiteX105" fmla="*/ 2621065 w 2621065"/>
              <a:gd name="connsiteY105" fmla="*/ 5144650 h 5144650"/>
              <a:gd name="connsiteX106" fmla="*/ 0 w 2621065"/>
              <a:gd name="connsiteY106" fmla="*/ 514465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109208 w 2621065"/>
              <a:gd name="connsiteY86" fmla="*/ 4034091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68943 w 2621065"/>
              <a:gd name="connsiteY87" fmla="*/ 4139227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241588 w 2621065"/>
              <a:gd name="connsiteY89" fmla="*/ 4306265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222521 w 2621065"/>
              <a:gd name="connsiteY88" fmla="*/ 4263395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77640 w 2621065"/>
              <a:gd name="connsiteY90" fmla="*/ 446215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105455 w 2621065"/>
              <a:gd name="connsiteY85" fmla="*/ 4030666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2054287 w 2621065"/>
              <a:gd name="connsiteY84" fmla="*/ 4020666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89535 w 2621065"/>
              <a:gd name="connsiteY83" fmla="*/ 3960000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332737 w 2621065"/>
              <a:gd name="connsiteY91" fmla="*/ 4624013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79211 w 2621065"/>
              <a:gd name="connsiteY92" fmla="*/ 4692084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8367 w 2621065"/>
              <a:gd name="connsiteY82" fmla="*/ 3895959 h 5144650"/>
              <a:gd name="connsiteX83" fmla="*/ 1923433 w 2621065"/>
              <a:gd name="connsiteY83" fmla="*/ 3982033 h 5144650"/>
              <a:gd name="connsiteX84" fmla="*/ 1980841 w 2621065"/>
              <a:gd name="connsiteY84" fmla="*/ 4057389 h 5144650"/>
              <a:gd name="connsiteX85" fmla="*/ 2024665 w 2621065"/>
              <a:gd name="connsiteY85" fmla="*/ 4118801 h 5144650"/>
              <a:gd name="connsiteX86" fmla="*/ 2072486 w 2621065"/>
              <a:gd name="connsiteY86" fmla="*/ 4180983 h 5144650"/>
              <a:gd name="connsiteX87" fmla="*/ 2102842 w 2621065"/>
              <a:gd name="connsiteY87" fmla="*/ 4242051 h 5144650"/>
              <a:gd name="connsiteX88" fmla="*/ 2090319 w 2621065"/>
              <a:gd name="connsiteY88" fmla="*/ 4351530 h 5144650"/>
              <a:gd name="connsiteX89" fmla="*/ 2109385 w 2621065"/>
              <a:gd name="connsiteY89" fmla="*/ 4438467 h 5144650"/>
              <a:gd name="connsiteX90" fmla="*/ 2204194 w 2621065"/>
              <a:gd name="connsiteY90" fmla="*/ 4542946 h 5144650"/>
              <a:gd name="connsiteX91" fmla="*/ 2237258 w 2621065"/>
              <a:gd name="connsiteY91" fmla="*/ 4638702 h 5144650"/>
              <a:gd name="connsiteX92" fmla="*/ 2313109 w 2621065"/>
              <a:gd name="connsiteY92" fmla="*/ 4699429 h 5144650"/>
              <a:gd name="connsiteX93" fmla="*/ 2437986 w 2621065"/>
              <a:gd name="connsiteY93" fmla="*/ 4815024 h 5144650"/>
              <a:gd name="connsiteX94" fmla="*/ 2466665 w 2621065"/>
              <a:gd name="connsiteY94" fmla="*/ 4853969 h 5144650"/>
              <a:gd name="connsiteX95" fmla="*/ 2469772 w 2621065"/>
              <a:gd name="connsiteY95" fmla="*/ 4906386 h 5144650"/>
              <a:gd name="connsiteX96" fmla="*/ 2485381 w 2621065"/>
              <a:gd name="connsiteY96" fmla="*/ 4916393 h 5144650"/>
              <a:gd name="connsiteX97" fmla="*/ 2494775 w 2621065"/>
              <a:gd name="connsiteY97" fmla="*/ 4928363 h 5144650"/>
              <a:gd name="connsiteX98" fmla="*/ 2503199 w 2621065"/>
              <a:gd name="connsiteY98" fmla="*/ 4925898 h 5144650"/>
              <a:gd name="connsiteX99" fmla="*/ 2517652 w 2621065"/>
              <a:gd name="connsiteY99" fmla="*/ 4937733 h 5144650"/>
              <a:gd name="connsiteX100" fmla="*/ 2527697 w 2621065"/>
              <a:gd name="connsiteY100" fmla="*/ 4958461 h 5144650"/>
              <a:gd name="connsiteX101" fmla="*/ 2567995 w 2621065"/>
              <a:gd name="connsiteY101" fmla="*/ 5062892 h 5144650"/>
              <a:gd name="connsiteX102" fmla="*/ 2596347 w 2621065"/>
              <a:gd name="connsiteY102" fmla="*/ 5121988 h 5144650"/>
              <a:gd name="connsiteX103" fmla="*/ 2613775 w 2621065"/>
              <a:gd name="connsiteY103" fmla="*/ 5139128 h 5144650"/>
              <a:gd name="connsiteX104" fmla="*/ 2621065 w 2621065"/>
              <a:gd name="connsiteY104" fmla="*/ 5144650 h 5144650"/>
              <a:gd name="connsiteX105" fmla="*/ 0 w 2621065"/>
              <a:gd name="connsiteY105" fmla="*/ 5144650 h 5144650"/>
              <a:gd name="connsiteX106" fmla="*/ 0 w 2621065"/>
              <a:gd name="connsiteY106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07648 w 2621065"/>
              <a:gd name="connsiteY81" fmla="*/ 3870839 h 5144650"/>
              <a:gd name="connsiteX82" fmla="*/ 1923433 w 2621065"/>
              <a:gd name="connsiteY82" fmla="*/ 3982033 h 5144650"/>
              <a:gd name="connsiteX83" fmla="*/ 1980841 w 2621065"/>
              <a:gd name="connsiteY83" fmla="*/ 4057389 h 5144650"/>
              <a:gd name="connsiteX84" fmla="*/ 2024665 w 2621065"/>
              <a:gd name="connsiteY84" fmla="*/ 4118801 h 5144650"/>
              <a:gd name="connsiteX85" fmla="*/ 2072486 w 2621065"/>
              <a:gd name="connsiteY85" fmla="*/ 4180983 h 5144650"/>
              <a:gd name="connsiteX86" fmla="*/ 2102842 w 2621065"/>
              <a:gd name="connsiteY86" fmla="*/ 4242051 h 5144650"/>
              <a:gd name="connsiteX87" fmla="*/ 2090319 w 2621065"/>
              <a:gd name="connsiteY87" fmla="*/ 4351530 h 5144650"/>
              <a:gd name="connsiteX88" fmla="*/ 2109385 w 2621065"/>
              <a:gd name="connsiteY88" fmla="*/ 4438467 h 5144650"/>
              <a:gd name="connsiteX89" fmla="*/ 2204194 w 2621065"/>
              <a:gd name="connsiteY89" fmla="*/ 4542946 h 5144650"/>
              <a:gd name="connsiteX90" fmla="*/ 2237258 w 2621065"/>
              <a:gd name="connsiteY90" fmla="*/ 4638702 h 5144650"/>
              <a:gd name="connsiteX91" fmla="*/ 2313109 w 2621065"/>
              <a:gd name="connsiteY91" fmla="*/ 4699429 h 5144650"/>
              <a:gd name="connsiteX92" fmla="*/ 2437986 w 2621065"/>
              <a:gd name="connsiteY92" fmla="*/ 4815024 h 5144650"/>
              <a:gd name="connsiteX93" fmla="*/ 2466665 w 2621065"/>
              <a:gd name="connsiteY93" fmla="*/ 4853969 h 5144650"/>
              <a:gd name="connsiteX94" fmla="*/ 2469772 w 2621065"/>
              <a:gd name="connsiteY94" fmla="*/ 4906386 h 5144650"/>
              <a:gd name="connsiteX95" fmla="*/ 2485381 w 2621065"/>
              <a:gd name="connsiteY95" fmla="*/ 4916393 h 5144650"/>
              <a:gd name="connsiteX96" fmla="*/ 2494775 w 2621065"/>
              <a:gd name="connsiteY96" fmla="*/ 4928363 h 5144650"/>
              <a:gd name="connsiteX97" fmla="*/ 2503199 w 2621065"/>
              <a:gd name="connsiteY97" fmla="*/ 4925898 h 5144650"/>
              <a:gd name="connsiteX98" fmla="*/ 2517652 w 2621065"/>
              <a:gd name="connsiteY98" fmla="*/ 4937733 h 5144650"/>
              <a:gd name="connsiteX99" fmla="*/ 2527697 w 2621065"/>
              <a:gd name="connsiteY99" fmla="*/ 4958461 h 5144650"/>
              <a:gd name="connsiteX100" fmla="*/ 2567995 w 2621065"/>
              <a:gd name="connsiteY100" fmla="*/ 5062892 h 5144650"/>
              <a:gd name="connsiteX101" fmla="*/ 2596347 w 2621065"/>
              <a:gd name="connsiteY101" fmla="*/ 5121988 h 5144650"/>
              <a:gd name="connsiteX102" fmla="*/ 2613775 w 2621065"/>
              <a:gd name="connsiteY102" fmla="*/ 5139128 h 5144650"/>
              <a:gd name="connsiteX103" fmla="*/ 2621065 w 2621065"/>
              <a:gd name="connsiteY103" fmla="*/ 5144650 h 5144650"/>
              <a:gd name="connsiteX104" fmla="*/ 0 w 2621065"/>
              <a:gd name="connsiteY104" fmla="*/ 5144650 h 5144650"/>
              <a:gd name="connsiteX105" fmla="*/ 0 w 2621065"/>
              <a:gd name="connsiteY105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64422 w 2621065"/>
              <a:gd name="connsiteY80" fmla="*/ 3834579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21849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40351 w 2621065"/>
              <a:gd name="connsiteY79" fmla="*/ 3807160 h 5144650"/>
              <a:gd name="connsiteX80" fmla="*/ 1857078 w 2621065"/>
              <a:gd name="connsiteY80" fmla="*/ 3885992 h 5144650"/>
              <a:gd name="connsiteX81" fmla="*/ 1923433 w 2621065"/>
              <a:gd name="connsiteY81" fmla="*/ 3982033 h 5144650"/>
              <a:gd name="connsiteX82" fmla="*/ 1980841 w 2621065"/>
              <a:gd name="connsiteY82" fmla="*/ 4057389 h 5144650"/>
              <a:gd name="connsiteX83" fmla="*/ 2024665 w 2621065"/>
              <a:gd name="connsiteY83" fmla="*/ 4118801 h 5144650"/>
              <a:gd name="connsiteX84" fmla="*/ 2072486 w 2621065"/>
              <a:gd name="connsiteY84" fmla="*/ 4180983 h 5144650"/>
              <a:gd name="connsiteX85" fmla="*/ 2102842 w 2621065"/>
              <a:gd name="connsiteY85" fmla="*/ 4242051 h 5144650"/>
              <a:gd name="connsiteX86" fmla="*/ 2090319 w 2621065"/>
              <a:gd name="connsiteY86" fmla="*/ 4351530 h 5144650"/>
              <a:gd name="connsiteX87" fmla="*/ 2109385 w 2621065"/>
              <a:gd name="connsiteY87" fmla="*/ 4438467 h 5144650"/>
              <a:gd name="connsiteX88" fmla="*/ 2204194 w 2621065"/>
              <a:gd name="connsiteY88" fmla="*/ 4542946 h 5144650"/>
              <a:gd name="connsiteX89" fmla="*/ 2237258 w 2621065"/>
              <a:gd name="connsiteY89" fmla="*/ 4638702 h 5144650"/>
              <a:gd name="connsiteX90" fmla="*/ 2313109 w 2621065"/>
              <a:gd name="connsiteY90" fmla="*/ 4699429 h 5144650"/>
              <a:gd name="connsiteX91" fmla="*/ 2437986 w 2621065"/>
              <a:gd name="connsiteY91" fmla="*/ 4815024 h 5144650"/>
              <a:gd name="connsiteX92" fmla="*/ 2466665 w 2621065"/>
              <a:gd name="connsiteY92" fmla="*/ 4853969 h 5144650"/>
              <a:gd name="connsiteX93" fmla="*/ 2469772 w 2621065"/>
              <a:gd name="connsiteY93" fmla="*/ 4906386 h 5144650"/>
              <a:gd name="connsiteX94" fmla="*/ 2485381 w 2621065"/>
              <a:gd name="connsiteY94" fmla="*/ 4916393 h 5144650"/>
              <a:gd name="connsiteX95" fmla="*/ 2494775 w 2621065"/>
              <a:gd name="connsiteY95" fmla="*/ 4928363 h 5144650"/>
              <a:gd name="connsiteX96" fmla="*/ 2503199 w 2621065"/>
              <a:gd name="connsiteY96" fmla="*/ 4925898 h 5144650"/>
              <a:gd name="connsiteX97" fmla="*/ 2517652 w 2621065"/>
              <a:gd name="connsiteY97" fmla="*/ 4937733 h 5144650"/>
              <a:gd name="connsiteX98" fmla="*/ 2527697 w 2621065"/>
              <a:gd name="connsiteY98" fmla="*/ 4958461 h 5144650"/>
              <a:gd name="connsiteX99" fmla="*/ 2567995 w 2621065"/>
              <a:gd name="connsiteY99" fmla="*/ 5062892 h 5144650"/>
              <a:gd name="connsiteX100" fmla="*/ 2596347 w 2621065"/>
              <a:gd name="connsiteY100" fmla="*/ 5121988 h 5144650"/>
              <a:gd name="connsiteX101" fmla="*/ 2613775 w 2621065"/>
              <a:gd name="connsiteY101" fmla="*/ 5139128 h 5144650"/>
              <a:gd name="connsiteX102" fmla="*/ 2621065 w 2621065"/>
              <a:gd name="connsiteY102" fmla="*/ 5144650 h 5144650"/>
              <a:gd name="connsiteX103" fmla="*/ 0 w 2621065"/>
              <a:gd name="connsiteY103" fmla="*/ 5144650 h 5144650"/>
              <a:gd name="connsiteX104" fmla="*/ 0 w 2621065"/>
              <a:gd name="connsiteY104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36058 w 2621065"/>
              <a:gd name="connsiteY78" fmla="*/ 3823774 h 5144650"/>
              <a:gd name="connsiteX79" fmla="*/ 1857078 w 2621065"/>
              <a:gd name="connsiteY79" fmla="*/ 3885992 h 5144650"/>
              <a:gd name="connsiteX80" fmla="*/ 1923433 w 2621065"/>
              <a:gd name="connsiteY80" fmla="*/ 3982033 h 5144650"/>
              <a:gd name="connsiteX81" fmla="*/ 1980841 w 2621065"/>
              <a:gd name="connsiteY81" fmla="*/ 4057389 h 5144650"/>
              <a:gd name="connsiteX82" fmla="*/ 2024665 w 2621065"/>
              <a:gd name="connsiteY82" fmla="*/ 4118801 h 5144650"/>
              <a:gd name="connsiteX83" fmla="*/ 2072486 w 2621065"/>
              <a:gd name="connsiteY83" fmla="*/ 4180983 h 5144650"/>
              <a:gd name="connsiteX84" fmla="*/ 2102842 w 2621065"/>
              <a:gd name="connsiteY84" fmla="*/ 4242051 h 5144650"/>
              <a:gd name="connsiteX85" fmla="*/ 2090319 w 2621065"/>
              <a:gd name="connsiteY85" fmla="*/ 4351530 h 5144650"/>
              <a:gd name="connsiteX86" fmla="*/ 2109385 w 2621065"/>
              <a:gd name="connsiteY86" fmla="*/ 4438467 h 5144650"/>
              <a:gd name="connsiteX87" fmla="*/ 2204194 w 2621065"/>
              <a:gd name="connsiteY87" fmla="*/ 4542946 h 5144650"/>
              <a:gd name="connsiteX88" fmla="*/ 2237258 w 2621065"/>
              <a:gd name="connsiteY88" fmla="*/ 4638702 h 5144650"/>
              <a:gd name="connsiteX89" fmla="*/ 2313109 w 2621065"/>
              <a:gd name="connsiteY89" fmla="*/ 4699429 h 5144650"/>
              <a:gd name="connsiteX90" fmla="*/ 2437986 w 2621065"/>
              <a:gd name="connsiteY90" fmla="*/ 4815024 h 5144650"/>
              <a:gd name="connsiteX91" fmla="*/ 2466665 w 2621065"/>
              <a:gd name="connsiteY91" fmla="*/ 4853969 h 5144650"/>
              <a:gd name="connsiteX92" fmla="*/ 2469772 w 2621065"/>
              <a:gd name="connsiteY92" fmla="*/ 4906386 h 5144650"/>
              <a:gd name="connsiteX93" fmla="*/ 2485381 w 2621065"/>
              <a:gd name="connsiteY93" fmla="*/ 4916393 h 5144650"/>
              <a:gd name="connsiteX94" fmla="*/ 2494775 w 2621065"/>
              <a:gd name="connsiteY94" fmla="*/ 4928363 h 5144650"/>
              <a:gd name="connsiteX95" fmla="*/ 2503199 w 2621065"/>
              <a:gd name="connsiteY95" fmla="*/ 4925898 h 5144650"/>
              <a:gd name="connsiteX96" fmla="*/ 2517652 w 2621065"/>
              <a:gd name="connsiteY96" fmla="*/ 4937733 h 5144650"/>
              <a:gd name="connsiteX97" fmla="*/ 2527697 w 2621065"/>
              <a:gd name="connsiteY97" fmla="*/ 4958461 h 5144650"/>
              <a:gd name="connsiteX98" fmla="*/ 2567995 w 2621065"/>
              <a:gd name="connsiteY98" fmla="*/ 5062892 h 5144650"/>
              <a:gd name="connsiteX99" fmla="*/ 2596347 w 2621065"/>
              <a:gd name="connsiteY99" fmla="*/ 5121988 h 5144650"/>
              <a:gd name="connsiteX100" fmla="*/ 2613775 w 2621065"/>
              <a:gd name="connsiteY100" fmla="*/ 5139128 h 5144650"/>
              <a:gd name="connsiteX101" fmla="*/ 2621065 w 2621065"/>
              <a:gd name="connsiteY101" fmla="*/ 5144650 h 5144650"/>
              <a:gd name="connsiteX102" fmla="*/ 0 w 2621065"/>
              <a:gd name="connsiteY102" fmla="*/ 5144650 h 5144650"/>
              <a:gd name="connsiteX103" fmla="*/ 0 w 2621065"/>
              <a:gd name="connsiteY103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13109 w 2621065"/>
              <a:gd name="connsiteY88" fmla="*/ 4699429 h 5144650"/>
              <a:gd name="connsiteX89" fmla="*/ 2437986 w 2621065"/>
              <a:gd name="connsiteY89" fmla="*/ 4815024 h 5144650"/>
              <a:gd name="connsiteX90" fmla="*/ 2466665 w 2621065"/>
              <a:gd name="connsiteY90" fmla="*/ 4853969 h 5144650"/>
              <a:gd name="connsiteX91" fmla="*/ 2469772 w 2621065"/>
              <a:gd name="connsiteY91" fmla="*/ 4906386 h 5144650"/>
              <a:gd name="connsiteX92" fmla="*/ 2485381 w 2621065"/>
              <a:gd name="connsiteY92" fmla="*/ 4916393 h 5144650"/>
              <a:gd name="connsiteX93" fmla="*/ 2494775 w 2621065"/>
              <a:gd name="connsiteY93" fmla="*/ 4928363 h 5144650"/>
              <a:gd name="connsiteX94" fmla="*/ 2503199 w 2621065"/>
              <a:gd name="connsiteY94" fmla="*/ 4925898 h 5144650"/>
              <a:gd name="connsiteX95" fmla="*/ 2517652 w 2621065"/>
              <a:gd name="connsiteY95" fmla="*/ 4937733 h 5144650"/>
              <a:gd name="connsiteX96" fmla="*/ 2527697 w 2621065"/>
              <a:gd name="connsiteY96" fmla="*/ 4958461 h 5144650"/>
              <a:gd name="connsiteX97" fmla="*/ 2567995 w 2621065"/>
              <a:gd name="connsiteY97" fmla="*/ 5062892 h 5144650"/>
              <a:gd name="connsiteX98" fmla="*/ 2596347 w 2621065"/>
              <a:gd name="connsiteY98" fmla="*/ 5121988 h 5144650"/>
              <a:gd name="connsiteX99" fmla="*/ 2613775 w 2621065"/>
              <a:gd name="connsiteY99" fmla="*/ 5139128 h 5144650"/>
              <a:gd name="connsiteX100" fmla="*/ 2621065 w 2621065"/>
              <a:gd name="connsiteY100" fmla="*/ 5144650 h 5144650"/>
              <a:gd name="connsiteX101" fmla="*/ 0 w 2621065"/>
              <a:gd name="connsiteY101" fmla="*/ 5144650 h 5144650"/>
              <a:gd name="connsiteX102" fmla="*/ 0 w 2621065"/>
              <a:gd name="connsiteY102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437986 w 2621065"/>
              <a:gd name="connsiteY88" fmla="*/ 481502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37258 w 2621065"/>
              <a:gd name="connsiteY87" fmla="*/ 4638702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09385 w 2621065"/>
              <a:gd name="connsiteY85" fmla="*/ 4438467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  <a:gd name="connsiteX0" fmla="*/ 0 w 2621065"/>
              <a:gd name="connsiteY0" fmla="*/ 0 h 5144650"/>
              <a:gd name="connsiteX1" fmla="*/ 245438 w 2621065"/>
              <a:gd name="connsiteY1" fmla="*/ 268808 h 5144650"/>
              <a:gd name="connsiteX2" fmla="*/ 252687 w 2621065"/>
              <a:gd name="connsiteY2" fmla="*/ 292650 h 5144650"/>
              <a:gd name="connsiteX3" fmla="*/ 270361 w 2621065"/>
              <a:gd name="connsiteY3" fmla="*/ 304212 h 5144650"/>
              <a:gd name="connsiteX4" fmla="*/ 272327 w 2621065"/>
              <a:gd name="connsiteY4" fmla="*/ 324001 h 5144650"/>
              <a:gd name="connsiteX5" fmla="*/ 272077 w 2621065"/>
              <a:gd name="connsiteY5" fmla="*/ 327214 h 5144650"/>
              <a:gd name="connsiteX6" fmla="*/ 295110 w 2621065"/>
              <a:gd name="connsiteY6" fmla="*/ 357098 h 5144650"/>
              <a:gd name="connsiteX7" fmla="*/ 296727 w 2621065"/>
              <a:gd name="connsiteY7" fmla="*/ 371749 h 5144650"/>
              <a:gd name="connsiteX8" fmla="*/ 332716 w 2621065"/>
              <a:gd name="connsiteY8" fmla="*/ 440404 h 5144650"/>
              <a:gd name="connsiteX9" fmla="*/ 342633 w 2621065"/>
              <a:gd name="connsiteY9" fmla="*/ 459903 h 5144650"/>
              <a:gd name="connsiteX10" fmla="*/ 357304 w 2621065"/>
              <a:gd name="connsiteY10" fmla="*/ 470524 h 5144650"/>
              <a:gd name="connsiteX11" fmla="*/ 366064 w 2621065"/>
              <a:gd name="connsiteY11" fmla="*/ 467634 h 5144650"/>
              <a:gd name="connsiteX12" fmla="*/ 372502 w 2621065"/>
              <a:gd name="connsiteY12" fmla="*/ 477374 h 5144650"/>
              <a:gd name="connsiteX13" fmla="*/ 375501 w 2621065"/>
              <a:gd name="connsiteY13" fmla="*/ 478682 h 5144650"/>
              <a:gd name="connsiteX14" fmla="*/ 419128 w 2621065"/>
              <a:gd name="connsiteY14" fmla="*/ 557106 h 5144650"/>
              <a:gd name="connsiteX15" fmla="*/ 467073 w 2621065"/>
              <a:gd name="connsiteY15" fmla="*/ 632313 h 5144650"/>
              <a:gd name="connsiteX16" fmla="*/ 490229 w 2621065"/>
              <a:gd name="connsiteY16" fmla="*/ 751490 h 5144650"/>
              <a:gd name="connsiteX17" fmla="*/ 516935 w 2621065"/>
              <a:gd name="connsiteY17" fmla="*/ 799823 h 5144650"/>
              <a:gd name="connsiteX18" fmla="*/ 542847 w 2621065"/>
              <a:gd name="connsiteY18" fmla="*/ 848761 h 5144650"/>
              <a:gd name="connsiteX19" fmla="*/ 572074 w 2621065"/>
              <a:gd name="connsiteY19" fmla="*/ 958725 h 5144650"/>
              <a:gd name="connsiteX20" fmla="*/ 620598 w 2621065"/>
              <a:gd name="connsiteY20" fmla="*/ 1033391 h 5144650"/>
              <a:gd name="connsiteX21" fmla="*/ 632660 w 2621065"/>
              <a:gd name="connsiteY21" fmla="*/ 1112764 h 5144650"/>
              <a:gd name="connsiteX22" fmla="*/ 634562 w 2621065"/>
              <a:gd name="connsiteY22" fmla="*/ 1113550 h 5144650"/>
              <a:gd name="connsiteX23" fmla="*/ 640269 w 2621065"/>
              <a:gd name="connsiteY23" fmla="*/ 1129199 h 5144650"/>
              <a:gd name="connsiteX24" fmla="*/ 637728 w 2621065"/>
              <a:gd name="connsiteY24" fmla="*/ 1135143 h 5144650"/>
              <a:gd name="connsiteX25" fmla="*/ 687640 w 2621065"/>
              <a:gd name="connsiteY25" fmla="*/ 1174841 h 5144650"/>
              <a:gd name="connsiteX26" fmla="*/ 724323 w 2621065"/>
              <a:gd name="connsiteY26" fmla="*/ 1244103 h 5144650"/>
              <a:gd name="connsiteX27" fmla="*/ 732765 w 2621065"/>
              <a:gd name="connsiteY27" fmla="*/ 1279809 h 5144650"/>
              <a:gd name="connsiteX28" fmla="*/ 735243 w 2621065"/>
              <a:gd name="connsiteY28" fmla="*/ 1286495 h 5144650"/>
              <a:gd name="connsiteX29" fmla="*/ 735618 w 2621065"/>
              <a:gd name="connsiteY29" fmla="*/ 1286424 h 5144650"/>
              <a:gd name="connsiteX30" fmla="*/ 738875 w 2621065"/>
              <a:gd name="connsiteY30" fmla="*/ 1293066 h 5144650"/>
              <a:gd name="connsiteX31" fmla="*/ 739767 w 2621065"/>
              <a:gd name="connsiteY31" fmla="*/ 1298687 h 5144650"/>
              <a:gd name="connsiteX32" fmla="*/ 744578 w 2621065"/>
              <a:gd name="connsiteY32" fmla="*/ 1311657 h 5144650"/>
              <a:gd name="connsiteX33" fmla="*/ 748379 w 2621065"/>
              <a:gd name="connsiteY33" fmla="*/ 1314753 h 5144650"/>
              <a:gd name="connsiteX34" fmla="*/ 752978 w 2621065"/>
              <a:gd name="connsiteY34" fmla="*/ 1314010 h 5144650"/>
              <a:gd name="connsiteX35" fmla="*/ 752978 w 2621065"/>
              <a:gd name="connsiteY35" fmla="*/ 1315472 h 5144650"/>
              <a:gd name="connsiteX36" fmla="*/ 772880 w 2621065"/>
              <a:gd name="connsiteY36" fmla="*/ 1332740 h 5144650"/>
              <a:gd name="connsiteX37" fmla="*/ 805255 w 2621065"/>
              <a:gd name="connsiteY37" fmla="*/ 1379426 h 5144650"/>
              <a:gd name="connsiteX38" fmla="*/ 861455 w 2621065"/>
              <a:gd name="connsiteY38" fmla="*/ 1487793 h 5144650"/>
              <a:gd name="connsiteX39" fmla="*/ 889172 w 2621065"/>
              <a:gd name="connsiteY39" fmla="*/ 1589794 h 5144650"/>
              <a:gd name="connsiteX40" fmla="*/ 937443 w 2621065"/>
              <a:gd name="connsiteY40" fmla="*/ 1698307 h 5144650"/>
              <a:gd name="connsiteX41" fmla="*/ 974458 w 2621065"/>
              <a:gd name="connsiteY41" fmla="*/ 1768464 h 5144650"/>
              <a:gd name="connsiteX42" fmla="*/ 1013480 w 2621065"/>
              <a:gd name="connsiteY42" fmla="*/ 1853903 h 5144650"/>
              <a:gd name="connsiteX43" fmla="*/ 1031382 w 2621065"/>
              <a:gd name="connsiteY43" fmla="*/ 1948177 h 5144650"/>
              <a:gd name="connsiteX44" fmla="*/ 1031611 w 2621065"/>
              <a:gd name="connsiteY44" fmla="*/ 2064126 h 5144650"/>
              <a:gd name="connsiteX45" fmla="*/ 1043751 w 2621065"/>
              <a:gd name="connsiteY45" fmla="*/ 2210534 h 5144650"/>
              <a:gd name="connsiteX46" fmla="*/ 1055412 w 2621065"/>
              <a:gd name="connsiteY46" fmla="*/ 2309009 h 5144650"/>
              <a:gd name="connsiteX47" fmla="*/ 1077288 w 2621065"/>
              <a:gd name="connsiteY47" fmla="*/ 2438335 h 5144650"/>
              <a:gd name="connsiteX48" fmla="*/ 1095035 w 2621065"/>
              <a:gd name="connsiteY48" fmla="*/ 2483804 h 5144650"/>
              <a:gd name="connsiteX49" fmla="*/ 1084874 w 2621065"/>
              <a:gd name="connsiteY49" fmla="*/ 2535656 h 5144650"/>
              <a:gd name="connsiteX50" fmla="*/ 1097340 w 2621065"/>
              <a:gd name="connsiteY50" fmla="*/ 2549509 h 5144650"/>
              <a:gd name="connsiteX51" fmla="*/ 1099771 w 2621065"/>
              <a:gd name="connsiteY51" fmla="*/ 2551770 h 5144650"/>
              <a:gd name="connsiteX52" fmla="*/ 1103350 w 2621065"/>
              <a:gd name="connsiteY52" fmla="*/ 2563634 h 5144650"/>
              <a:gd name="connsiteX53" fmla="*/ 1112049 w 2621065"/>
              <a:gd name="connsiteY53" fmla="*/ 2563454 h 5144650"/>
              <a:gd name="connsiteX54" fmla="*/ 1127385 w 2621065"/>
              <a:gd name="connsiteY54" fmla="*/ 2601609 h 5144650"/>
              <a:gd name="connsiteX55" fmla="*/ 1139861 w 2621065"/>
              <a:gd name="connsiteY55" fmla="*/ 2713894 h 5144650"/>
              <a:gd name="connsiteX56" fmla="*/ 1152243 w 2621065"/>
              <a:gd name="connsiteY56" fmla="*/ 2778897 h 5144650"/>
              <a:gd name="connsiteX57" fmla="*/ 1164665 w 2621065"/>
              <a:gd name="connsiteY57" fmla="*/ 2800172 h 5144650"/>
              <a:gd name="connsiteX58" fmla="*/ 1176824 w 2621065"/>
              <a:gd name="connsiteY58" fmla="*/ 2832181 h 5144650"/>
              <a:gd name="connsiteX59" fmla="*/ 1204261 w 2621065"/>
              <a:gd name="connsiteY59" fmla="*/ 2886025 h 5144650"/>
              <a:gd name="connsiteX60" fmla="*/ 1256301 w 2621065"/>
              <a:gd name="connsiteY60" fmla="*/ 3039204 h 5144650"/>
              <a:gd name="connsiteX61" fmla="*/ 1282793 w 2621065"/>
              <a:gd name="connsiteY61" fmla="*/ 3166645 h 5144650"/>
              <a:gd name="connsiteX62" fmla="*/ 1353529 w 2621065"/>
              <a:gd name="connsiteY62" fmla="*/ 3266459 h 5144650"/>
              <a:gd name="connsiteX63" fmla="*/ 1443501 w 2621065"/>
              <a:gd name="connsiteY63" fmla="*/ 3351404 h 5144650"/>
              <a:gd name="connsiteX64" fmla="*/ 1502378 w 2621065"/>
              <a:gd name="connsiteY64" fmla="*/ 3451792 h 5144650"/>
              <a:gd name="connsiteX65" fmla="*/ 1608347 w 2621065"/>
              <a:gd name="connsiteY65" fmla="*/ 3567627 h 5144650"/>
              <a:gd name="connsiteX66" fmla="*/ 1672750 w 2621065"/>
              <a:gd name="connsiteY66" fmla="*/ 3660473 h 5144650"/>
              <a:gd name="connsiteX67" fmla="*/ 1674801 w 2621065"/>
              <a:gd name="connsiteY67" fmla="*/ 3660727 h 5144650"/>
              <a:gd name="connsiteX68" fmla="*/ 1684280 w 2621065"/>
              <a:gd name="connsiteY68" fmla="*/ 3674236 h 5144650"/>
              <a:gd name="connsiteX69" fmla="*/ 1683297 w 2621065"/>
              <a:gd name="connsiteY69" fmla="*/ 3680606 h 5144650"/>
              <a:gd name="connsiteX70" fmla="*/ 1688840 w 2621065"/>
              <a:gd name="connsiteY70" fmla="*/ 3690943 h 5144650"/>
              <a:gd name="connsiteX71" fmla="*/ 1697179 w 2621065"/>
              <a:gd name="connsiteY71" fmla="*/ 3714191 h 5144650"/>
              <a:gd name="connsiteX72" fmla="*/ 1812095 w 2621065"/>
              <a:gd name="connsiteY72" fmla="*/ 3794363 h 5144650"/>
              <a:gd name="connsiteX73" fmla="*/ 1816185 w 2621065"/>
              <a:gd name="connsiteY73" fmla="*/ 3800123 h 5144650"/>
              <a:gd name="connsiteX74" fmla="*/ 1816532 w 2621065"/>
              <a:gd name="connsiteY74" fmla="*/ 3799958 h 5144650"/>
              <a:gd name="connsiteX75" fmla="*/ 1821367 w 2621065"/>
              <a:gd name="connsiteY75" fmla="*/ 3805472 h 5144650"/>
              <a:gd name="connsiteX76" fmla="*/ 1823645 w 2621065"/>
              <a:gd name="connsiteY76" fmla="*/ 3810629 h 5144650"/>
              <a:gd name="connsiteX77" fmla="*/ 1831583 w 2621065"/>
              <a:gd name="connsiteY77" fmla="*/ 3821804 h 5144650"/>
              <a:gd name="connsiteX78" fmla="*/ 1857078 w 2621065"/>
              <a:gd name="connsiteY78" fmla="*/ 3885992 h 5144650"/>
              <a:gd name="connsiteX79" fmla="*/ 1923433 w 2621065"/>
              <a:gd name="connsiteY79" fmla="*/ 3982033 h 5144650"/>
              <a:gd name="connsiteX80" fmla="*/ 1980841 w 2621065"/>
              <a:gd name="connsiteY80" fmla="*/ 4057389 h 5144650"/>
              <a:gd name="connsiteX81" fmla="*/ 2024665 w 2621065"/>
              <a:gd name="connsiteY81" fmla="*/ 4118801 h 5144650"/>
              <a:gd name="connsiteX82" fmla="*/ 2072486 w 2621065"/>
              <a:gd name="connsiteY82" fmla="*/ 4180983 h 5144650"/>
              <a:gd name="connsiteX83" fmla="*/ 2102842 w 2621065"/>
              <a:gd name="connsiteY83" fmla="*/ 4242051 h 5144650"/>
              <a:gd name="connsiteX84" fmla="*/ 2090319 w 2621065"/>
              <a:gd name="connsiteY84" fmla="*/ 4351530 h 5144650"/>
              <a:gd name="connsiteX85" fmla="*/ 2197520 w 2621065"/>
              <a:gd name="connsiteY85" fmla="*/ 4467846 h 5144650"/>
              <a:gd name="connsiteX86" fmla="*/ 2204194 w 2621065"/>
              <a:gd name="connsiteY86" fmla="*/ 4542946 h 5144650"/>
              <a:gd name="connsiteX87" fmla="*/ 2296014 w 2621065"/>
              <a:gd name="connsiteY87" fmla="*/ 4609323 h 5144650"/>
              <a:gd name="connsiteX88" fmla="*/ 2349851 w 2621065"/>
              <a:gd name="connsiteY88" fmla="*/ 4719544 h 5144650"/>
              <a:gd name="connsiteX89" fmla="*/ 2466665 w 2621065"/>
              <a:gd name="connsiteY89" fmla="*/ 4853969 h 5144650"/>
              <a:gd name="connsiteX90" fmla="*/ 2469772 w 2621065"/>
              <a:gd name="connsiteY90" fmla="*/ 4906386 h 5144650"/>
              <a:gd name="connsiteX91" fmla="*/ 2485381 w 2621065"/>
              <a:gd name="connsiteY91" fmla="*/ 4916393 h 5144650"/>
              <a:gd name="connsiteX92" fmla="*/ 2494775 w 2621065"/>
              <a:gd name="connsiteY92" fmla="*/ 4928363 h 5144650"/>
              <a:gd name="connsiteX93" fmla="*/ 2503199 w 2621065"/>
              <a:gd name="connsiteY93" fmla="*/ 4925898 h 5144650"/>
              <a:gd name="connsiteX94" fmla="*/ 2517652 w 2621065"/>
              <a:gd name="connsiteY94" fmla="*/ 4937733 h 5144650"/>
              <a:gd name="connsiteX95" fmla="*/ 2527697 w 2621065"/>
              <a:gd name="connsiteY95" fmla="*/ 4958461 h 5144650"/>
              <a:gd name="connsiteX96" fmla="*/ 2567995 w 2621065"/>
              <a:gd name="connsiteY96" fmla="*/ 5062892 h 5144650"/>
              <a:gd name="connsiteX97" fmla="*/ 2596347 w 2621065"/>
              <a:gd name="connsiteY97" fmla="*/ 5121988 h 5144650"/>
              <a:gd name="connsiteX98" fmla="*/ 2613775 w 2621065"/>
              <a:gd name="connsiteY98" fmla="*/ 5139128 h 5144650"/>
              <a:gd name="connsiteX99" fmla="*/ 2621065 w 2621065"/>
              <a:gd name="connsiteY99" fmla="*/ 5144650 h 5144650"/>
              <a:gd name="connsiteX100" fmla="*/ 0 w 2621065"/>
              <a:gd name="connsiteY100" fmla="*/ 5144650 h 5144650"/>
              <a:gd name="connsiteX101" fmla="*/ 0 w 2621065"/>
              <a:gd name="connsiteY101" fmla="*/ 0 h 51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21065" h="5144650">
                <a:moveTo>
                  <a:pt x="0" y="0"/>
                </a:moveTo>
                <a:lnTo>
                  <a:pt x="245438" y="268808"/>
                </a:lnTo>
                <a:lnTo>
                  <a:pt x="252687" y="292650"/>
                </a:lnTo>
                <a:lnTo>
                  <a:pt x="270361" y="304212"/>
                </a:lnTo>
                <a:cubicBezTo>
                  <a:pt x="273529" y="310126"/>
                  <a:pt x="273234" y="316860"/>
                  <a:pt x="272327" y="324001"/>
                </a:cubicBezTo>
                <a:cubicBezTo>
                  <a:pt x="272244" y="325072"/>
                  <a:pt x="272160" y="326143"/>
                  <a:pt x="272077" y="327214"/>
                </a:cubicBezTo>
                <a:lnTo>
                  <a:pt x="295110" y="357098"/>
                </a:lnTo>
                <a:lnTo>
                  <a:pt x="296727" y="371749"/>
                </a:lnTo>
                <a:cubicBezTo>
                  <a:pt x="307880" y="397452"/>
                  <a:pt x="336849" y="412373"/>
                  <a:pt x="332716" y="440404"/>
                </a:cubicBezTo>
                <a:cubicBezTo>
                  <a:pt x="334711" y="448819"/>
                  <a:pt x="338212" y="455052"/>
                  <a:pt x="342633" y="459903"/>
                </a:cubicBezTo>
                <a:lnTo>
                  <a:pt x="357304" y="470524"/>
                </a:lnTo>
                <a:lnTo>
                  <a:pt x="366064" y="467634"/>
                </a:lnTo>
                <a:lnTo>
                  <a:pt x="372502" y="477374"/>
                </a:lnTo>
                <a:lnTo>
                  <a:pt x="375501" y="478682"/>
                </a:lnTo>
                <a:cubicBezTo>
                  <a:pt x="383272" y="491970"/>
                  <a:pt x="403866" y="531500"/>
                  <a:pt x="419128" y="557106"/>
                </a:cubicBezTo>
                <a:cubicBezTo>
                  <a:pt x="439248" y="581985"/>
                  <a:pt x="451401" y="588102"/>
                  <a:pt x="467073" y="632313"/>
                </a:cubicBezTo>
                <a:cubicBezTo>
                  <a:pt x="479664" y="694967"/>
                  <a:pt x="495907" y="682399"/>
                  <a:pt x="490229" y="751490"/>
                </a:cubicBezTo>
                <a:cubicBezTo>
                  <a:pt x="499208" y="732249"/>
                  <a:pt x="513168" y="781653"/>
                  <a:pt x="516935" y="799823"/>
                </a:cubicBezTo>
                <a:cubicBezTo>
                  <a:pt x="520991" y="859493"/>
                  <a:pt x="569045" y="820005"/>
                  <a:pt x="542847" y="848761"/>
                </a:cubicBezTo>
                <a:cubicBezTo>
                  <a:pt x="562656" y="881830"/>
                  <a:pt x="526272" y="969168"/>
                  <a:pt x="572074" y="958725"/>
                </a:cubicBezTo>
                <a:cubicBezTo>
                  <a:pt x="597644" y="999777"/>
                  <a:pt x="577323" y="1011573"/>
                  <a:pt x="620598" y="1033391"/>
                </a:cubicBezTo>
                <a:cubicBezTo>
                  <a:pt x="630696" y="1059064"/>
                  <a:pt x="633259" y="1106766"/>
                  <a:pt x="632660" y="1112764"/>
                </a:cubicBezTo>
                <a:lnTo>
                  <a:pt x="634562" y="1113550"/>
                </a:lnTo>
                <a:cubicBezTo>
                  <a:pt x="640098" y="1119137"/>
                  <a:pt x="641169" y="1124274"/>
                  <a:pt x="640269" y="1129199"/>
                </a:cubicBezTo>
                <a:lnTo>
                  <a:pt x="637728" y="1135143"/>
                </a:lnTo>
                <a:lnTo>
                  <a:pt x="687640" y="1174841"/>
                </a:lnTo>
                <a:lnTo>
                  <a:pt x="724323" y="1244103"/>
                </a:lnTo>
                <a:cubicBezTo>
                  <a:pt x="726461" y="1255968"/>
                  <a:pt x="729249" y="1267984"/>
                  <a:pt x="732765" y="1279809"/>
                </a:cubicBezTo>
                <a:lnTo>
                  <a:pt x="735243" y="1286495"/>
                </a:lnTo>
                <a:lnTo>
                  <a:pt x="735618" y="1286424"/>
                </a:lnTo>
                <a:cubicBezTo>
                  <a:pt x="736846" y="1287437"/>
                  <a:pt x="737921" y="1289470"/>
                  <a:pt x="738875" y="1293066"/>
                </a:cubicBezTo>
                <a:lnTo>
                  <a:pt x="739767" y="1298687"/>
                </a:lnTo>
                <a:lnTo>
                  <a:pt x="744578" y="1311657"/>
                </a:lnTo>
                <a:lnTo>
                  <a:pt x="748379" y="1314753"/>
                </a:lnTo>
                <a:lnTo>
                  <a:pt x="752978" y="1314010"/>
                </a:lnTo>
                <a:lnTo>
                  <a:pt x="752978" y="1315472"/>
                </a:lnTo>
                <a:cubicBezTo>
                  <a:pt x="749424" y="1328629"/>
                  <a:pt x="740370" y="1337267"/>
                  <a:pt x="772880" y="1332740"/>
                </a:cubicBezTo>
                <a:cubicBezTo>
                  <a:pt x="769449" y="1360171"/>
                  <a:pt x="788120" y="1354435"/>
                  <a:pt x="805255" y="1379426"/>
                </a:cubicBezTo>
                <a:cubicBezTo>
                  <a:pt x="820018" y="1405268"/>
                  <a:pt x="847469" y="1452732"/>
                  <a:pt x="861455" y="1487793"/>
                </a:cubicBezTo>
                <a:cubicBezTo>
                  <a:pt x="860472" y="1529583"/>
                  <a:pt x="873198" y="1558240"/>
                  <a:pt x="889172" y="1589794"/>
                </a:cubicBezTo>
                <a:cubicBezTo>
                  <a:pt x="901837" y="1624879"/>
                  <a:pt x="918553" y="1656375"/>
                  <a:pt x="937443" y="1698307"/>
                </a:cubicBezTo>
                <a:lnTo>
                  <a:pt x="974458" y="1768464"/>
                </a:lnTo>
                <a:lnTo>
                  <a:pt x="1013480" y="1853903"/>
                </a:lnTo>
                <a:lnTo>
                  <a:pt x="1031382" y="1948177"/>
                </a:lnTo>
                <a:cubicBezTo>
                  <a:pt x="1065794" y="1983780"/>
                  <a:pt x="1017975" y="2014601"/>
                  <a:pt x="1031611" y="2064126"/>
                </a:cubicBezTo>
                <a:cubicBezTo>
                  <a:pt x="1011441" y="2152960"/>
                  <a:pt x="1051780" y="2170768"/>
                  <a:pt x="1043751" y="2210534"/>
                </a:cubicBezTo>
                <a:cubicBezTo>
                  <a:pt x="1047718" y="2261633"/>
                  <a:pt x="1043420" y="2260757"/>
                  <a:pt x="1055412" y="2309009"/>
                </a:cubicBezTo>
                <a:cubicBezTo>
                  <a:pt x="1065957" y="2376047"/>
                  <a:pt x="1080662" y="2371020"/>
                  <a:pt x="1077288" y="2438335"/>
                </a:cubicBezTo>
                <a:cubicBezTo>
                  <a:pt x="1117396" y="2455794"/>
                  <a:pt x="1082533" y="2452352"/>
                  <a:pt x="1095035" y="2483804"/>
                </a:cubicBezTo>
                <a:cubicBezTo>
                  <a:pt x="1061853" y="2488858"/>
                  <a:pt x="1120109" y="2517457"/>
                  <a:pt x="1084874" y="2535656"/>
                </a:cubicBezTo>
                <a:cubicBezTo>
                  <a:pt x="1088269" y="2540805"/>
                  <a:pt x="1092665" y="2545220"/>
                  <a:pt x="1097340" y="2549509"/>
                </a:cubicBezTo>
                <a:lnTo>
                  <a:pt x="1099771" y="2551770"/>
                </a:lnTo>
                <a:lnTo>
                  <a:pt x="1103350" y="2563634"/>
                </a:lnTo>
                <a:lnTo>
                  <a:pt x="1112049" y="2563454"/>
                </a:lnTo>
                <a:lnTo>
                  <a:pt x="1127385" y="2601609"/>
                </a:lnTo>
                <a:cubicBezTo>
                  <a:pt x="1113460" y="2637696"/>
                  <a:pt x="1158915" y="2668604"/>
                  <a:pt x="1139861" y="2713894"/>
                </a:cubicBezTo>
                <a:cubicBezTo>
                  <a:pt x="1135736" y="2729724"/>
                  <a:pt x="1140589" y="2773668"/>
                  <a:pt x="1152243" y="2778897"/>
                </a:cubicBezTo>
                <a:cubicBezTo>
                  <a:pt x="1155466" y="2787425"/>
                  <a:pt x="1152635" y="2799266"/>
                  <a:pt x="1164665" y="2800172"/>
                </a:cubicBezTo>
                <a:cubicBezTo>
                  <a:pt x="1179331" y="2803170"/>
                  <a:pt x="1160739" y="2841509"/>
                  <a:pt x="1176824" y="2832181"/>
                </a:cubicBezTo>
                <a:cubicBezTo>
                  <a:pt x="1164161" y="2859250"/>
                  <a:pt x="1195203" y="2868939"/>
                  <a:pt x="1204261" y="2886025"/>
                </a:cubicBezTo>
                <a:cubicBezTo>
                  <a:pt x="1217507" y="2920528"/>
                  <a:pt x="1243211" y="2992435"/>
                  <a:pt x="1256301" y="3039204"/>
                </a:cubicBezTo>
                <a:cubicBezTo>
                  <a:pt x="1264978" y="3073150"/>
                  <a:pt x="1260044" y="3127834"/>
                  <a:pt x="1282793" y="3166645"/>
                </a:cubicBezTo>
                <a:cubicBezTo>
                  <a:pt x="1304595" y="3193363"/>
                  <a:pt x="1317394" y="3226316"/>
                  <a:pt x="1353529" y="3266459"/>
                </a:cubicBezTo>
                <a:cubicBezTo>
                  <a:pt x="1399246" y="3301093"/>
                  <a:pt x="1431707" y="3283631"/>
                  <a:pt x="1443501" y="3351404"/>
                </a:cubicBezTo>
                <a:cubicBezTo>
                  <a:pt x="1476611" y="3383947"/>
                  <a:pt x="1480437" y="3422250"/>
                  <a:pt x="1502378" y="3451792"/>
                </a:cubicBezTo>
                <a:cubicBezTo>
                  <a:pt x="1529852" y="3487829"/>
                  <a:pt x="1579951" y="3532847"/>
                  <a:pt x="1608347" y="3567627"/>
                </a:cubicBezTo>
                <a:cubicBezTo>
                  <a:pt x="1624615" y="3589596"/>
                  <a:pt x="1671830" y="3654562"/>
                  <a:pt x="1672750" y="3660473"/>
                </a:cubicBezTo>
                <a:lnTo>
                  <a:pt x="1674801" y="3660727"/>
                </a:lnTo>
                <a:cubicBezTo>
                  <a:pt x="1681591" y="3664628"/>
                  <a:pt x="1683921" y="3669274"/>
                  <a:pt x="1684280" y="3674236"/>
                </a:cubicBezTo>
                <a:lnTo>
                  <a:pt x="1683297" y="3680606"/>
                </a:lnTo>
                <a:lnTo>
                  <a:pt x="1688840" y="3690943"/>
                </a:lnTo>
                <a:lnTo>
                  <a:pt x="1697179" y="3714191"/>
                </a:lnTo>
                <a:cubicBezTo>
                  <a:pt x="1717721" y="3731428"/>
                  <a:pt x="1792260" y="3780041"/>
                  <a:pt x="1812095" y="3794363"/>
                </a:cubicBezTo>
                <a:lnTo>
                  <a:pt x="1816185" y="3800123"/>
                </a:lnTo>
                <a:lnTo>
                  <a:pt x="1816532" y="3799958"/>
                </a:lnTo>
                <a:cubicBezTo>
                  <a:pt x="1817981" y="3800606"/>
                  <a:pt x="1819537" y="3802274"/>
                  <a:pt x="1821367" y="3805472"/>
                </a:cubicBezTo>
                <a:lnTo>
                  <a:pt x="1823645" y="3810629"/>
                </a:lnTo>
                <a:lnTo>
                  <a:pt x="1831583" y="3821804"/>
                </a:lnTo>
                <a:lnTo>
                  <a:pt x="1857078" y="3885992"/>
                </a:lnTo>
                <a:cubicBezTo>
                  <a:pt x="1870925" y="3912689"/>
                  <a:pt x="1904030" y="3944898"/>
                  <a:pt x="1923433" y="3982033"/>
                </a:cubicBezTo>
                <a:cubicBezTo>
                  <a:pt x="1932954" y="4022380"/>
                  <a:pt x="1957377" y="4031327"/>
                  <a:pt x="1980841" y="4057389"/>
                </a:cubicBezTo>
                <a:cubicBezTo>
                  <a:pt x="1978839" y="4101894"/>
                  <a:pt x="2006008" y="4111963"/>
                  <a:pt x="2024665" y="4118801"/>
                </a:cubicBezTo>
                <a:lnTo>
                  <a:pt x="2072486" y="4180983"/>
                </a:lnTo>
                <a:lnTo>
                  <a:pt x="2102842" y="4242051"/>
                </a:lnTo>
                <a:lnTo>
                  <a:pt x="2090319" y="4351530"/>
                </a:lnTo>
                <a:cubicBezTo>
                  <a:pt x="2089688" y="4357705"/>
                  <a:pt x="2200335" y="4461482"/>
                  <a:pt x="2197520" y="4467846"/>
                </a:cubicBezTo>
                <a:cubicBezTo>
                  <a:pt x="2239949" y="4492943"/>
                  <a:pt x="2178502" y="4499026"/>
                  <a:pt x="2204194" y="4542946"/>
                </a:cubicBezTo>
                <a:cubicBezTo>
                  <a:pt x="2219385" y="4595904"/>
                  <a:pt x="2280978" y="4565135"/>
                  <a:pt x="2296014" y="4609323"/>
                </a:cubicBezTo>
                <a:cubicBezTo>
                  <a:pt x="2334979" y="4654669"/>
                  <a:pt x="2311617" y="4683666"/>
                  <a:pt x="2349851" y="4719544"/>
                </a:cubicBezTo>
                <a:cubicBezTo>
                  <a:pt x="2393277" y="4725733"/>
                  <a:pt x="2446606" y="4827088"/>
                  <a:pt x="2466665" y="4853969"/>
                </a:cubicBezTo>
                <a:cubicBezTo>
                  <a:pt x="2435625" y="4867556"/>
                  <a:pt x="2499515" y="4879650"/>
                  <a:pt x="2469772" y="4906386"/>
                </a:cubicBezTo>
                <a:cubicBezTo>
                  <a:pt x="2474368" y="4910433"/>
                  <a:pt x="2479754" y="4913508"/>
                  <a:pt x="2485381" y="4916393"/>
                </a:cubicBezTo>
                <a:lnTo>
                  <a:pt x="2494775" y="4928363"/>
                </a:lnTo>
                <a:lnTo>
                  <a:pt x="2503199" y="4925898"/>
                </a:lnTo>
                <a:lnTo>
                  <a:pt x="2517652" y="4937733"/>
                </a:lnTo>
                <a:cubicBezTo>
                  <a:pt x="2522042" y="4943002"/>
                  <a:pt x="2525578" y="4949649"/>
                  <a:pt x="2527697" y="4958461"/>
                </a:cubicBezTo>
                <a:cubicBezTo>
                  <a:pt x="2523186" y="4996747"/>
                  <a:pt x="2575192" y="5014427"/>
                  <a:pt x="2567995" y="5062892"/>
                </a:cubicBezTo>
                <a:cubicBezTo>
                  <a:pt x="2567947" y="5079163"/>
                  <a:pt x="2583689" y="5120039"/>
                  <a:pt x="2596347" y="5121988"/>
                </a:cubicBezTo>
                <a:cubicBezTo>
                  <a:pt x="2601622" y="5129320"/>
                  <a:pt x="2601836" y="5141425"/>
                  <a:pt x="2613775" y="5139128"/>
                </a:cubicBezTo>
                <a:lnTo>
                  <a:pt x="2621065" y="5144650"/>
                </a:lnTo>
                <a:lnTo>
                  <a:pt x="0" y="514465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9844354E-5830-FB57-390F-592D6461F05E}"/>
              </a:ext>
            </a:extLst>
          </p:cNvPr>
          <p:cNvSpPr/>
          <p:nvPr/>
        </p:nvSpPr>
        <p:spPr>
          <a:xfrm rot="19482085">
            <a:off x="900032" y="2323801"/>
            <a:ext cx="3689123" cy="43938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1: SİZİ BİZ GİYDİRELİM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E9917465-BF94-A9F7-9CBA-26D52ECA9BF6}"/>
              </a:ext>
            </a:extLst>
          </p:cNvPr>
          <p:cNvSpPr/>
          <p:nvPr/>
        </p:nvSpPr>
        <p:spPr>
          <a:xfrm rot="1290495">
            <a:off x="7688081" y="2543494"/>
            <a:ext cx="3565627" cy="43938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5,7: VADE FARKI YOK 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15AE979-9C17-90D7-C95F-7CEAD3E8B4EA}"/>
              </a:ext>
            </a:extLst>
          </p:cNvPr>
          <p:cNvSpPr/>
          <p:nvPr/>
        </p:nvSpPr>
        <p:spPr>
          <a:xfrm>
            <a:off x="4392705" y="5267275"/>
            <a:ext cx="3709308" cy="43938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ÖBEK 8 :UCUZ AMA KALİTELİ</a:t>
            </a:r>
          </a:p>
        </p:txBody>
      </p:sp>
    </p:spTree>
    <p:extLst>
      <p:ext uri="{BB962C8B-B14F-4D97-AF65-F5344CB8AC3E}">
        <p14:creationId xmlns:p14="http://schemas.microsoft.com/office/powerpoint/2010/main" val="134633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17089C9-810A-3306-93C1-1A4632A8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0" y="1363370"/>
            <a:ext cx="445960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Dinlediğiniz için teşekkür ederiz.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8" name="İçerik Yer Tutucusu 7" descr="metin, dizüstü, insan yüzü, bilgisayar içeren bir resim&#10;&#10;Açıklama otomatik olarak oluşturuldu">
            <a:extLst>
              <a:ext uri="{FF2B5EF4-FFF2-40B4-BE49-F238E27FC236}">
                <a16:creationId xmlns:a16="http://schemas.microsoft.com/office/drawing/2014/main" id="{E63865BE-4621-1F60-50BD-3A11AE3C7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82" y="878548"/>
            <a:ext cx="4073425" cy="5100902"/>
          </a:xfrm>
        </p:spPr>
      </p:pic>
    </p:spTree>
    <p:extLst>
      <p:ext uri="{BB962C8B-B14F-4D97-AF65-F5344CB8AC3E}">
        <p14:creationId xmlns:p14="http://schemas.microsoft.com/office/powerpoint/2010/main" val="12159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6E279-E442-76A4-13C5-394135AA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4817036"/>
            <a:ext cx="9233647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VerİYe İlk bakış</a:t>
            </a:r>
          </a:p>
        </p:txBody>
      </p:sp>
      <p:pic>
        <p:nvPicPr>
          <p:cNvPr id="5" name="İçerik Yer Tutucusu 4" descr="metin, ekran görüntüsü, menü, yazı tipi içeren bir resim&#10;&#10;Açıklama otomatik olarak oluşturuldu">
            <a:extLst>
              <a:ext uri="{FF2B5EF4-FFF2-40B4-BE49-F238E27FC236}">
                <a16:creationId xmlns:a16="http://schemas.microsoft.com/office/drawing/2014/main" id="{EB264C82-86B7-1A99-70E8-0E92EDCD0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2" y="386035"/>
            <a:ext cx="3784004" cy="4518214"/>
          </a:xfrm>
          <a:prstGeom prst="rect">
            <a:avLst/>
          </a:prstGeom>
        </p:spPr>
      </p:pic>
      <p:pic>
        <p:nvPicPr>
          <p:cNvPr id="3" name="Resim 2" descr="metin, ekran görüntüsü, yazı tipi, sayı, numara içeren bir resim">
            <a:extLst>
              <a:ext uri="{FF2B5EF4-FFF2-40B4-BE49-F238E27FC236}">
                <a16:creationId xmlns:a16="http://schemas.microsoft.com/office/drawing/2014/main" id="{61148983-6952-0A12-0F22-B2F45ACA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40" y="1711868"/>
            <a:ext cx="4317104" cy="18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6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4FF491-9986-4B6F-A24A-ED30A05F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BA7FB1-7171-4986-B7AF-C52E4D6C8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3788"/>
            <a:ext cx="12192000" cy="2514212"/>
          </a:xfrm>
          <a:custGeom>
            <a:avLst/>
            <a:gdLst>
              <a:gd name="connsiteX0" fmla="*/ 1459261 w 12192000"/>
              <a:gd name="connsiteY0" fmla="*/ 0 h 2514212"/>
              <a:gd name="connsiteX1" fmla="*/ 1491434 w 12192000"/>
              <a:gd name="connsiteY1" fmla="*/ 2081 h 2514212"/>
              <a:gd name="connsiteX2" fmla="*/ 1521133 w 12192000"/>
              <a:gd name="connsiteY2" fmla="*/ 12705 h 2514212"/>
              <a:gd name="connsiteX3" fmla="*/ 1520642 w 12192000"/>
              <a:gd name="connsiteY3" fmla="*/ 15718 h 2514212"/>
              <a:gd name="connsiteX4" fmla="*/ 1525346 w 12192000"/>
              <a:gd name="connsiteY4" fmla="*/ 17440 h 2514212"/>
              <a:gd name="connsiteX5" fmla="*/ 1529861 w 12192000"/>
              <a:gd name="connsiteY5" fmla="*/ 15828 h 2514212"/>
              <a:gd name="connsiteX6" fmla="*/ 1535486 w 12192000"/>
              <a:gd name="connsiteY6" fmla="*/ 17840 h 2514212"/>
              <a:gd name="connsiteX7" fmla="*/ 1550942 w 12192000"/>
              <a:gd name="connsiteY7" fmla="*/ 22528 h 2514212"/>
              <a:gd name="connsiteX8" fmla="*/ 1555648 w 12192000"/>
              <a:gd name="connsiteY8" fmla="*/ 29063 h 2514212"/>
              <a:gd name="connsiteX9" fmla="*/ 1616371 w 12192000"/>
              <a:gd name="connsiteY9" fmla="*/ 45923 h 2514212"/>
              <a:gd name="connsiteX10" fmla="*/ 1635562 w 12192000"/>
              <a:gd name="connsiteY10" fmla="*/ 43049 h 2514212"/>
              <a:gd name="connsiteX11" fmla="*/ 1656629 w 12192000"/>
              <a:gd name="connsiteY11" fmla="*/ 54632 h 2514212"/>
              <a:gd name="connsiteX12" fmla="*/ 1718980 w 12192000"/>
              <a:gd name="connsiteY12" fmla="*/ 62564 h 2514212"/>
              <a:gd name="connsiteX13" fmla="*/ 1787692 w 12192000"/>
              <a:gd name="connsiteY13" fmla="*/ 79092 h 2514212"/>
              <a:gd name="connsiteX14" fmla="*/ 1835852 w 12192000"/>
              <a:gd name="connsiteY14" fmla="*/ 95722 h 2514212"/>
              <a:gd name="connsiteX15" fmla="*/ 1968340 w 12192000"/>
              <a:gd name="connsiteY15" fmla="*/ 113275 h 2514212"/>
              <a:gd name="connsiteX16" fmla="*/ 2192095 w 12192000"/>
              <a:gd name="connsiteY16" fmla="*/ 132015 h 2514212"/>
              <a:gd name="connsiteX17" fmla="*/ 2238669 w 12192000"/>
              <a:gd name="connsiteY17" fmla="*/ 138299 h 2514212"/>
              <a:gd name="connsiteX18" fmla="*/ 2274486 w 12192000"/>
              <a:gd name="connsiteY18" fmla="*/ 152812 h 2514212"/>
              <a:gd name="connsiteX19" fmla="*/ 2279116 w 12192000"/>
              <a:gd name="connsiteY19" fmla="*/ 164122 h 2514212"/>
              <a:gd name="connsiteX20" fmla="*/ 2304056 w 12192000"/>
              <a:gd name="connsiteY20" fmla="*/ 169037 h 2514212"/>
              <a:gd name="connsiteX21" fmla="*/ 2309804 w 12192000"/>
              <a:gd name="connsiteY21" fmla="*/ 172251 h 2514212"/>
              <a:gd name="connsiteX22" fmla="*/ 2343670 w 12192000"/>
              <a:gd name="connsiteY22" fmla="*/ 188764 h 2514212"/>
              <a:gd name="connsiteX23" fmla="*/ 2437876 w 12192000"/>
              <a:gd name="connsiteY23" fmla="*/ 176721 h 2514212"/>
              <a:gd name="connsiteX24" fmla="*/ 2506102 w 12192000"/>
              <a:gd name="connsiteY24" fmla="*/ 177268 h 2514212"/>
              <a:gd name="connsiteX25" fmla="*/ 2510860 w 12192000"/>
              <a:gd name="connsiteY25" fmla="*/ 180499 h 2514212"/>
              <a:gd name="connsiteX26" fmla="*/ 2513728 w 12192000"/>
              <a:gd name="connsiteY26" fmla="*/ 188092 h 2514212"/>
              <a:gd name="connsiteX27" fmla="*/ 2525381 w 12192000"/>
              <a:gd name="connsiteY27" fmla="*/ 191769 h 2514212"/>
              <a:gd name="connsiteX28" fmla="*/ 2535756 w 12192000"/>
              <a:gd name="connsiteY28" fmla="*/ 200817 h 2514212"/>
              <a:gd name="connsiteX29" fmla="*/ 2948811 w 12192000"/>
              <a:gd name="connsiteY29" fmla="*/ 262955 h 2514212"/>
              <a:gd name="connsiteX30" fmla="*/ 3142095 w 12192000"/>
              <a:gd name="connsiteY30" fmla="*/ 233204 h 2514212"/>
              <a:gd name="connsiteX31" fmla="*/ 3218414 w 12192000"/>
              <a:gd name="connsiteY31" fmla="*/ 232839 h 2514212"/>
              <a:gd name="connsiteX32" fmla="*/ 3227972 w 12192000"/>
              <a:gd name="connsiteY32" fmla="*/ 240653 h 2514212"/>
              <a:gd name="connsiteX33" fmla="*/ 3339346 w 12192000"/>
              <a:gd name="connsiteY33" fmla="*/ 209458 h 2514212"/>
              <a:gd name="connsiteX34" fmla="*/ 3490713 w 12192000"/>
              <a:gd name="connsiteY34" fmla="*/ 226208 h 2514212"/>
              <a:gd name="connsiteX35" fmla="*/ 3603103 w 12192000"/>
              <a:gd name="connsiteY35" fmla="*/ 248853 h 2514212"/>
              <a:gd name="connsiteX36" fmla="*/ 3666905 w 12192000"/>
              <a:gd name="connsiteY36" fmla="*/ 257229 h 2514212"/>
              <a:gd name="connsiteX37" fmla="*/ 3712467 w 12192000"/>
              <a:gd name="connsiteY37" fmla="*/ 268120 h 2514212"/>
              <a:gd name="connsiteX38" fmla="*/ 3833104 w 12192000"/>
              <a:gd name="connsiteY38" fmla="*/ 270033 h 2514212"/>
              <a:gd name="connsiteX39" fmla="*/ 4035021 w 12192000"/>
              <a:gd name="connsiteY39" fmla="*/ 262422 h 2514212"/>
              <a:gd name="connsiteX40" fmla="*/ 4179149 w 12192000"/>
              <a:gd name="connsiteY40" fmla="*/ 301076 h 2514212"/>
              <a:gd name="connsiteX41" fmla="*/ 4260839 w 12192000"/>
              <a:gd name="connsiteY41" fmla="*/ 278054 h 2514212"/>
              <a:gd name="connsiteX42" fmla="*/ 4351813 w 12192000"/>
              <a:gd name="connsiteY42" fmla="*/ 290531 h 2514212"/>
              <a:gd name="connsiteX43" fmla="*/ 4711075 w 12192000"/>
              <a:gd name="connsiteY43" fmla="*/ 274182 h 2514212"/>
              <a:gd name="connsiteX44" fmla="*/ 4942986 w 12192000"/>
              <a:gd name="connsiteY44" fmla="*/ 256714 h 2514212"/>
              <a:gd name="connsiteX45" fmla="*/ 4975093 w 12192000"/>
              <a:gd name="connsiteY45" fmla="*/ 251303 h 2514212"/>
              <a:gd name="connsiteX46" fmla="*/ 4975507 w 12192000"/>
              <a:gd name="connsiteY46" fmla="*/ 248286 h 2514212"/>
              <a:gd name="connsiteX47" fmla="*/ 4980605 w 12192000"/>
              <a:gd name="connsiteY47" fmla="*/ 247390 h 2514212"/>
              <a:gd name="connsiteX48" fmla="*/ 4984527 w 12192000"/>
              <a:gd name="connsiteY48" fmla="*/ 249713 h 2514212"/>
              <a:gd name="connsiteX49" fmla="*/ 4990610 w 12192000"/>
              <a:gd name="connsiteY49" fmla="*/ 248688 h 2514212"/>
              <a:gd name="connsiteX50" fmla="*/ 5007068 w 12192000"/>
              <a:gd name="connsiteY50" fmla="*/ 246693 h 2514212"/>
              <a:gd name="connsiteX51" fmla="*/ 5013592 w 12192000"/>
              <a:gd name="connsiteY51" fmla="*/ 241106 h 2514212"/>
              <a:gd name="connsiteX52" fmla="*/ 5095653 w 12192000"/>
              <a:gd name="connsiteY52" fmla="*/ 240789 h 2514212"/>
              <a:gd name="connsiteX53" fmla="*/ 5119627 w 12192000"/>
              <a:gd name="connsiteY53" fmla="*/ 233005 h 2514212"/>
              <a:gd name="connsiteX54" fmla="*/ 5182769 w 12192000"/>
              <a:gd name="connsiteY54" fmla="*/ 235660 h 2514212"/>
              <a:gd name="connsiteX55" fmla="*/ 5254661 w 12192000"/>
              <a:gd name="connsiteY55" fmla="*/ 230996 h 2514212"/>
              <a:gd name="connsiteX56" fmla="*/ 5306546 w 12192000"/>
              <a:gd name="connsiteY56" fmla="*/ 222807 h 2514212"/>
              <a:gd name="connsiteX57" fmla="*/ 5440923 w 12192000"/>
              <a:gd name="connsiteY57" fmla="*/ 227771 h 2514212"/>
              <a:gd name="connsiteX58" fmla="*/ 5664636 w 12192000"/>
              <a:gd name="connsiteY58" fmla="*/ 246788 h 2514212"/>
              <a:gd name="connsiteX59" fmla="*/ 5711906 w 12192000"/>
              <a:gd name="connsiteY59" fmla="*/ 248422 h 2514212"/>
              <a:gd name="connsiteX60" fmla="*/ 5758995 w 12192000"/>
              <a:gd name="connsiteY60" fmla="*/ 229984 h 2514212"/>
              <a:gd name="connsiteX61" fmla="*/ 5784768 w 12192000"/>
              <a:gd name="connsiteY61" fmla="*/ 229347 h 2514212"/>
              <a:gd name="connsiteX62" fmla="*/ 5791325 w 12192000"/>
              <a:gd name="connsiteY62" fmla="*/ 227173 h 2514212"/>
              <a:gd name="connsiteX63" fmla="*/ 5829240 w 12192000"/>
              <a:gd name="connsiteY63" fmla="*/ 216714 h 2514212"/>
              <a:gd name="connsiteX64" fmla="*/ 5917520 w 12192000"/>
              <a:gd name="connsiteY64" fmla="*/ 244155 h 2514212"/>
              <a:gd name="connsiteX65" fmla="*/ 5984201 w 12192000"/>
              <a:gd name="connsiteY65" fmla="*/ 254991 h 2514212"/>
              <a:gd name="connsiteX66" fmla="*/ 5989796 w 12192000"/>
              <a:gd name="connsiteY66" fmla="*/ 252634 h 2514212"/>
              <a:gd name="connsiteX67" fmla="*/ 5994845 w 12192000"/>
              <a:gd name="connsiteY67" fmla="*/ 245709 h 2514212"/>
              <a:gd name="connsiteX68" fmla="*/ 6007294 w 12192000"/>
              <a:gd name="connsiteY68" fmla="*/ 244068 h 2514212"/>
              <a:gd name="connsiteX69" fmla="*/ 6020093 w 12192000"/>
              <a:gd name="connsiteY69" fmla="*/ 236972 h 2514212"/>
              <a:gd name="connsiteX70" fmla="*/ 6417817 w 12192000"/>
              <a:gd name="connsiteY70" fmla="*/ 273587 h 2514212"/>
              <a:gd name="connsiteX71" fmla="*/ 6497893 w 12192000"/>
              <a:gd name="connsiteY71" fmla="*/ 308483 h 2514212"/>
              <a:gd name="connsiteX72" fmla="*/ 6620868 w 12192000"/>
              <a:gd name="connsiteY72" fmla="*/ 306436 h 2514212"/>
              <a:gd name="connsiteX73" fmla="*/ 6695168 w 12192000"/>
              <a:gd name="connsiteY73" fmla="*/ 319510 h 2514212"/>
              <a:gd name="connsiteX74" fmla="*/ 6706805 w 12192000"/>
              <a:gd name="connsiteY74" fmla="*/ 313484 h 2514212"/>
              <a:gd name="connsiteX75" fmla="*/ 6806152 w 12192000"/>
              <a:gd name="connsiteY75" fmla="*/ 362459 h 2514212"/>
              <a:gd name="connsiteX76" fmla="*/ 6958694 w 12192000"/>
              <a:gd name="connsiteY76" fmla="*/ 371353 h 2514212"/>
              <a:gd name="connsiteX77" fmla="*/ 7074987 w 12192000"/>
              <a:gd name="connsiteY77" fmla="*/ 368002 h 2514212"/>
              <a:gd name="connsiteX78" fmla="*/ 7139676 w 12192000"/>
              <a:gd name="connsiteY78" fmla="*/ 370468 h 2514212"/>
              <a:gd name="connsiteX79" fmla="*/ 7187325 w 12192000"/>
              <a:gd name="connsiteY79" fmla="*/ 367442 h 2514212"/>
              <a:gd name="connsiteX80" fmla="*/ 7305513 w 12192000"/>
              <a:gd name="connsiteY80" fmla="*/ 385677 h 2514212"/>
              <a:gd name="connsiteX81" fmla="*/ 7500124 w 12192000"/>
              <a:gd name="connsiteY81" fmla="*/ 426748 h 2514212"/>
              <a:gd name="connsiteX82" fmla="*/ 7724929 w 12192000"/>
              <a:gd name="connsiteY82" fmla="*/ 449138 h 2514212"/>
              <a:gd name="connsiteX83" fmla="*/ 7817327 w 12192000"/>
              <a:gd name="connsiteY83" fmla="*/ 452132 h 2514212"/>
              <a:gd name="connsiteX84" fmla="*/ 8259366 w 12192000"/>
              <a:gd name="connsiteY84" fmla="*/ 488306 h 2514212"/>
              <a:gd name="connsiteX85" fmla="*/ 8361715 w 12192000"/>
              <a:gd name="connsiteY85" fmla="*/ 515290 h 2514212"/>
              <a:gd name="connsiteX86" fmla="*/ 8569919 w 12192000"/>
              <a:gd name="connsiteY86" fmla="*/ 614538 h 2514212"/>
              <a:gd name="connsiteX87" fmla="*/ 8831835 w 12192000"/>
              <a:gd name="connsiteY87" fmla="*/ 648283 h 2514212"/>
              <a:gd name="connsiteX88" fmla="*/ 8849122 w 12192000"/>
              <a:gd name="connsiteY88" fmla="*/ 666729 h 2514212"/>
              <a:gd name="connsiteX89" fmla="*/ 8853801 w 12192000"/>
              <a:gd name="connsiteY89" fmla="*/ 669241 h 2514212"/>
              <a:gd name="connsiteX90" fmla="*/ 8855454 w 12192000"/>
              <a:gd name="connsiteY90" fmla="*/ 668299 h 2514212"/>
              <a:gd name="connsiteX91" fmla="*/ 8880205 w 12192000"/>
              <a:gd name="connsiteY91" fmla="*/ 665589 h 2514212"/>
              <a:gd name="connsiteX92" fmla="*/ 8935919 w 12192000"/>
              <a:gd name="connsiteY92" fmla="*/ 639843 h 2514212"/>
              <a:gd name="connsiteX93" fmla="*/ 9003753 w 12192000"/>
              <a:gd name="connsiteY93" fmla="*/ 607399 h 2514212"/>
              <a:gd name="connsiteX94" fmla="*/ 9054440 w 12192000"/>
              <a:gd name="connsiteY94" fmla="*/ 601719 h 2514212"/>
              <a:gd name="connsiteX95" fmla="*/ 9176644 w 12192000"/>
              <a:gd name="connsiteY95" fmla="*/ 571798 h 2514212"/>
              <a:gd name="connsiteX96" fmla="*/ 9255771 w 12192000"/>
              <a:gd name="connsiteY96" fmla="*/ 558155 h 2514212"/>
              <a:gd name="connsiteX97" fmla="*/ 9257975 w 12192000"/>
              <a:gd name="connsiteY97" fmla="*/ 557458 h 2514212"/>
              <a:gd name="connsiteX98" fmla="*/ 9274418 w 12192000"/>
              <a:gd name="connsiteY98" fmla="*/ 561900 h 2514212"/>
              <a:gd name="connsiteX99" fmla="*/ 9273680 w 12192000"/>
              <a:gd name="connsiteY99" fmla="*/ 569656 h 2514212"/>
              <a:gd name="connsiteX100" fmla="*/ 9287890 w 12192000"/>
              <a:gd name="connsiteY100" fmla="*/ 575751 h 2514212"/>
              <a:gd name="connsiteX101" fmla="*/ 9316722 w 12192000"/>
              <a:gd name="connsiteY101" fmla="*/ 573716 h 2514212"/>
              <a:gd name="connsiteX102" fmla="*/ 9327259 w 12192000"/>
              <a:gd name="connsiteY102" fmla="*/ 577444 h 2514212"/>
              <a:gd name="connsiteX103" fmla="*/ 9331251 w 12192000"/>
              <a:gd name="connsiteY103" fmla="*/ 577179 h 2514212"/>
              <a:gd name="connsiteX104" fmla="*/ 9340659 w 12192000"/>
              <a:gd name="connsiteY104" fmla="*/ 577500 h 2514212"/>
              <a:gd name="connsiteX105" fmla="*/ 9339631 w 12192000"/>
              <a:gd name="connsiteY105" fmla="*/ 572598 h 2514212"/>
              <a:gd name="connsiteX106" fmla="*/ 9351207 w 12192000"/>
              <a:gd name="connsiteY106" fmla="*/ 563785 h 2514212"/>
              <a:gd name="connsiteX107" fmla="*/ 9405150 w 12192000"/>
              <a:gd name="connsiteY107" fmla="*/ 568142 h 2514212"/>
              <a:gd name="connsiteX108" fmla="*/ 9407882 w 12192000"/>
              <a:gd name="connsiteY108" fmla="*/ 573714 h 2514212"/>
              <a:gd name="connsiteX109" fmla="*/ 9414653 w 12192000"/>
              <a:gd name="connsiteY109" fmla="*/ 574802 h 2514212"/>
              <a:gd name="connsiteX110" fmla="*/ 9419975 w 12192000"/>
              <a:gd name="connsiteY110" fmla="*/ 569856 h 2514212"/>
              <a:gd name="connsiteX111" fmla="*/ 9511372 w 12192000"/>
              <a:gd name="connsiteY111" fmla="*/ 560464 h 2514212"/>
              <a:gd name="connsiteX112" fmla="*/ 9633425 w 12192000"/>
              <a:gd name="connsiteY112" fmla="*/ 556826 h 2514212"/>
              <a:gd name="connsiteX113" fmla="*/ 9719959 w 12192000"/>
              <a:gd name="connsiteY113" fmla="*/ 582657 h 2514212"/>
              <a:gd name="connsiteX114" fmla="*/ 9728174 w 12192000"/>
              <a:gd name="connsiteY114" fmla="*/ 578001 h 2514212"/>
              <a:gd name="connsiteX115" fmla="*/ 9789050 w 12192000"/>
              <a:gd name="connsiteY115" fmla="*/ 581939 h 2514212"/>
              <a:gd name="connsiteX116" fmla="*/ 9999097 w 12192000"/>
              <a:gd name="connsiteY116" fmla="*/ 630056 h 2514212"/>
              <a:gd name="connsiteX117" fmla="*/ 10118147 w 12192000"/>
              <a:gd name="connsiteY117" fmla="*/ 636802 h 2514212"/>
              <a:gd name="connsiteX118" fmla="*/ 10160919 w 12192000"/>
              <a:gd name="connsiteY118" fmla="*/ 633662 h 2514212"/>
              <a:gd name="connsiteX119" fmla="*/ 10232545 w 12192000"/>
              <a:gd name="connsiteY119" fmla="*/ 628744 h 2514212"/>
              <a:gd name="connsiteX120" fmla="*/ 10287354 w 12192000"/>
              <a:gd name="connsiteY120" fmla="*/ 611436 h 2514212"/>
              <a:gd name="connsiteX121" fmla="*/ 10346741 w 12192000"/>
              <a:gd name="connsiteY121" fmla="*/ 612725 h 2514212"/>
              <a:gd name="connsiteX122" fmla="*/ 10358891 w 12192000"/>
              <a:gd name="connsiteY122" fmla="*/ 630654 h 2514212"/>
              <a:gd name="connsiteX123" fmla="*/ 10422952 w 12192000"/>
              <a:gd name="connsiteY123" fmla="*/ 626310 h 2514212"/>
              <a:gd name="connsiteX124" fmla="*/ 10520312 w 12192000"/>
              <a:gd name="connsiteY124" fmla="*/ 617790 h 2514212"/>
              <a:gd name="connsiteX125" fmla="*/ 10576039 w 12192000"/>
              <a:gd name="connsiteY125" fmla="*/ 617427 h 2514212"/>
              <a:gd name="connsiteX126" fmla="*/ 10728718 w 12192000"/>
              <a:gd name="connsiteY126" fmla="*/ 611492 h 2514212"/>
              <a:gd name="connsiteX127" fmla="*/ 10881994 w 12192000"/>
              <a:gd name="connsiteY127" fmla="*/ 601780 h 2514212"/>
              <a:gd name="connsiteX128" fmla="*/ 10974772 w 12192000"/>
              <a:gd name="connsiteY128" fmla="*/ 574756 h 2514212"/>
              <a:gd name="connsiteX129" fmla="*/ 11100552 w 12192000"/>
              <a:gd name="connsiteY129" fmla="*/ 569069 h 2514212"/>
              <a:gd name="connsiteX130" fmla="*/ 11121894 w 12192000"/>
              <a:gd name="connsiteY130" fmla="*/ 565000 h 2514212"/>
              <a:gd name="connsiteX131" fmla="*/ 11150643 w 12192000"/>
              <a:gd name="connsiteY131" fmla="*/ 569233 h 2514212"/>
              <a:gd name="connsiteX132" fmla="*/ 11265796 w 12192000"/>
              <a:gd name="connsiteY132" fmla="*/ 587175 h 2514212"/>
              <a:gd name="connsiteX133" fmla="*/ 11355726 w 12192000"/>
              <a:gd name="connsiteY133" fmla="*/ 610122 h 2514212"/>
              <a:gd name="connsiteX134" fmla="*/ 11470658 w 12192000"/>
              <a:gd name="connsiteY134" fmla="*/ 601703 h 2514212"/>
              <a:gd name="connsiteX135" fmla="*/ 11539778 w 12192000"/>
              <a:gd name="connsiteY135" fmla="*/ 608939 h 2514212"/>
              <a:gd name="connsiteX136" fmla="*/ 11651535 w 12192000"/>
              <a:gd name="connsiteY136" fmla="*/ 639663 h 2514212"/>
              <a:gd name="connsiteX137" fmla="*/ 11802020 w 12192000"/>
              <a:gd name="connsiteY137" fmla="*/ 638398 h 2514212"/>
              <a:gd name="connsiteX138" fmla="*/ 11834825 w 12192000"/>
              <a:gd name="connsiteY138" fmla="*/ 613125 h 2514212"/>
              <a:gd name="connsiteX139" fmla="*/ 11877449 w 12192000"/>
              <a:gd name="connsiteY139" fmla="*/ 598790 h 2514212"/>
              <a:gd name="connsiteX140" fmla="*/ 11892393 w 12192000"/>
              <a:gd name="connsiteY140" fmla="*/ 636939 h 2514212"/>
              <a:gd name="connsiteX141" fmla="*/ 12020094 w 12192000"/>
              <a:gd name="connsiteY141" fmla="*/ 670415 h 2514212"/>
              <a:gd name="connsiteX142" fmla="*/ 12084199 w 12192000"/>
              <a:gd name="connsiteY142" fmla="*/ 682904 h 2514212"/>
              <a:gd name="connsiteX143" fmla="*/ 12184719 w 12192000"/>
              <a:gd name="connsiteY143" fmla="*/ 693779 h 2514212"/>
              <a:gd name="connsiteX144" fmla="*/ 12192000 w 12192000"/>
              <a:gd name="connsiteY144" fmla="*/ 698582 h 2514212"/>
              <a:gd name="connsiteX145" fmla="*/ 12192000 w 12192000"/>
              <a:gd name="connsiteY145" fmla="*/ 2514212 h 2514212"/>
              <a:gd name="connsiteX146" fmla="*/ 0 w 12192000"/>
              <a:gd name="connsiteY146" fmla="*/ 2514212 h 2514212"/>
              <a:gd name="connsiteX147" fmla="*/ 0 w 12192000"/>
              <a:gd name="connsiteY147" fmla="*/ 389701 h 2514212"/>
              <a:gd name="connsiteX148" fmla="*/ 2342 w 12192000"/>
              <a:gd name="connsiteY148" fmla="*/ 390690 h 2514212"/>
              <a:gd name="connsiteX149" fmla="*/ 52832 w 12192000"/>
              <a:gd name="connsiteY149" fmla="*/ 414585 h 2514212"/>
              <a:gd name="connsiteX150" fmla="*/ 181833 w 12192000"/>
              <a:gd name="connsiteY150" fmla="*/ 426282 h 2514212"/>
              <a:gd name="connsiteX151" fmla="*/ 232344 w 12192000"/>
              <a:gd name="connsiteY151" fmla="*/ 412403 h 2514212"/>
              <a:gd name="connsiteX152" fmla="*/ 328963 w 12192000"/>
              <a:gd name="connsiteY152" fmla="*/ 389204 h 2514212"/>
              <a:gd name="connsiteX153" fmla="*/ 407676 w 12192000"/>
              <a:gd name="connsiteY153" fmla="*/ 335549 h 2514212"/>
              <a:gd name="connsiteX154" fmla="*/ 501221 w 12192000"/>
              <a:gd name="connsiteY154" fmla="*/ 296456 h 2514212"/>
              <a:gd name="connsiteX155" fmla="*/ 513422 w 12192000"/>
              <a:gd name="connsiteY155" fmla="*/ 299142 h 2514212"/>
              <a:gd name="connsiteX156" fmla="*/ 566181 w 12192000"/>
              <a:gd name="connsiteY156" fmla="*/ 274985 h 2514212"/>
              <a:gd name="connsiteX157" fmla="*/ 715501 w 12192000"/>
              <a:gd name="connsiteY157" fmla="*/ 208814 h 2514212"/>
              <a:gd name="connsiteX158" fmla="*/ 818524 w 12192000"/>
              <a:gd name="connsiteY158" fmla="*/ 105901 h 2514212"/>
              <a:gd name="connsiteX159" fmla="*/ 861377 w 12192000"/>
              <a:gd name="connsiteY159" fmla="*/ 95700 h 2514212"/>
              <a:gd name="connsiteX160" fmla="*/ 932809 w 12192000"/>
              <a:gd name="connsiteY160" fmla="*/ 78226 h 2514212"/>
              <a:gd name="connsiteX161" fmla="*/ 947517 w 12192000"/>
              <a:gd name="connsiteY161" fmla="*/ 83246 h 2514212"/>
              <a:gd name="connsiteX162" fmla="*/ 953836 w 12192000"/>
              <a:gd name="connsiteY162" fmla="*/ 81618 h 2514212"/>
              <a:gd name="connsiteX163" fmla="*/ 954499 w 12192000"/>
              <a:gd name="connsiteY163" fmla="*/ 81950 h 2514212"/>
              <a:gd name="connsiteX164" fmla="*/ 955824 w 12192000"/>
              <a:gd name="connsiteY164" fmla="*/ 81107 h 2514212"/>
              <a:gd name="connsiteX165" fmla="*/ 969830 w 12192000"/>
              <a:gd name="connsiteY165" fmla="*/ 77500 h 2514212"/>
              <a:gd name="connsiteX166" fmla="*/ 1000732 w 12192000"/>
              <a:gd name="connsiteY166" fmla="*/ 80378 h 2514212"/>
              <a:gd name="connsiteX167" fmla="*/ 1019324 w 12192000"/>
              <a:gd name="connsiteY167" fmla="*/ 78903 h 2514212"/>
              <a:gd name="connsiteX168" fmla="*/ 1037274 w 12192000"/>
              <a:gd name="connsiteY168" fmla="*/ 62267 h 2514212"/>
              <a:gd name="connsiteX169" fmla="*/ 1049971 w 12192000"/>
              <a:gd name="connsiteY169" fmla="*/ 60424 h 2514212"/>
              <a:gd name="connsiteX170" fmla="*/ 1052480 w 12192000"/>
              <a:gd name="connsiteY170" fmla="*/ 58135 h 2514212"/>
              <a:gd name="connsiteX171" fmla="*/ 1059690 w 12192000"/>
              <a:gd name="connsiteY171" fmla="*/ 53641 h 2514212"/>
              <a:gd name="connsiteX172" fmla="*/ 1052220 w 12192000"/>
              <a:gd name="connsiteY172" fmla="*/ 49522 h 2514212"/>
              <a:gd name="connsiteX173" fmla="*/ 1138039 w 12192000"/>
              <a:gd name="connsiteY173" fmla="*/ 30872 h 2514212"/>
              <a:gd name="connsiteX174" fmla="*/ 1210926 w 12192000"/>
              <a:gd name="connsiteY174" fmla="*/ 14979 h 2514212"/>
              <a:gd name="connsiteX175" fmla="*/ 1336068 w 12192000"/>
              <a:gd name="connsiteY175" fmla="*/ 38186 h 2514212"/>
              <a:gd name="connsiteX176" fmla="*/ 1459261 w 12192000"/>
              <a:gd name="connsiteY176" fmla="*/ 0 h 251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2192000" h="2514212">
                <a:moveTo>
                  <a:pt x="1459261" y="0"/>
                </a:moveTo>
                <a:lnTo>
                  <a:pt x="1491434" y="2081"/>
                </a:lnTo>
                <a:lnTo>
                  <a:pt x="1521133" y="12705"/>
                </a:lnTo>
                <a:lnTo>
                  <a:pt x="1520642" y="15718"/>
                </a:lnTo>
                <a:cubicBezTo>
                  <a:pt x="1521159" y="17756"/>
                  <a:pt x="1522793" y="18045"/>
                  <a:pt x="1525346" y="17440"/>
                </a:cubicBezTo>
                <a:lnTo>
                  <a:pt x="1529861" y="15828"/>
                </a:lnTo>
                <a:lnTo>
                  <a:pt x="1535486" y="17840"/>
                </a:lnTo>
                <a:lnTo>
                  <a:pt x="1550942" y="22528"/>
                </a:lnTo>
                <a:lnTo>
                  <a:pt x="1555648" y="29063"/>
                </a:lnTo>
                <a:cubicBezTo>
                  <a:pt x="1570161" y="39789"/>
                  <a:pt x="1606342" y="30263"/>
                  <a:pt x="1616371" y="45923"/>
                </a:cubicBezTo>
                <a:lnTo>
                  <a:pt x="1635562" y="43049"/>
                </a:lnTo>
                <a:lnTo>
                  <a:pt x="1656629" y="54632"/>
                </a:lnTo>
                <a:cubicBezTo>
                  <a:pt x="1676136" y="64313"/>
                  <a:pt x="1696495" y="70493"/>
                  <a:pt x="1718980" y="62564"/>
                </a:cubicBezTo>
                <a:cubicBezTo>
                  <a:pt x="1710198" y="83271"/>
                  <a:pt x="1773513" y="59959"/>
                  <a:pt x="1787692" y="79092"/>
                </a:cubicBezTo>
                <a:cubicBezTo>
                  <a:pt x="1796330" y="94761"/>
                  <a:pt x="1817555" y="91338"/>
                  <a:pt x="1835852" y="95722"/>
                </a:cubicBezTo>
                <a:cubicBezTo>
                  <a:pt x="1852612" y="110991"/>
                  <a:pt x="1940167" y="118287"/>
                  <a:pt x="1968340" y="113275"/>
                </a:cubicBezTo>
                <a:cubicBezTo>
                  <a:pt x="2044795" y="89517"/>
                  <a:pt x="2130455" y="149318"/>
                  <a:pt x="2192095" y="132015"/>
                </a:cubicBezTo>
                <a:cubicBezTo>
                  <a:pt x="2209619" y="131991"/>
                  <a:pt x="2224887" y="134397"/>
                  <a:pt x="2238669" y="138299"/>
                </a:cubicBezTo>
                <a:lnTo>
                  <a:pt x="2274486" y="152812"/>
                </a:lnTo>
                <a:lnTo>
                  <a:pt x="2279116" y="164122"/>
                </a:lnTo>
                <a:lnTo>
                  <a:pt x="2304056" y="169037"/>
                </a:lnTo>
                <a:lnTo>
                  <a:pt x="2309804" y="172251"/>
                </a:lnTo>
                <a:cubicBezTo>
                  <a:pt x="2320767" y="178426"/>
                  <a:pt x="2331795" y="184241"/>
                  <a:pt x="2343670" y="188764"/>
                </a:cubicBezTo>
                <a:cubicBezTo>
                  <a:pt x="2358600" y="143359"/>
                  <a:pt x="2447137" y="219755"/>
                  <a:pt x="2437876" y="176721"/>
                </a:cubicBezTo>
                <a:cubicBezTo>
                  <a:pt x="2488758" y="189440"/>
                  <a:pt x="2486507" y="167076"/>
                  <a:pt x="2506102" y="177268"/>
                </a:cubicBezTo>
                <a:lnTo>
                  <a:pt x="2510860" y="180499"/>
                </a:lnTo>
                <a:lnTo>
                  <a:pt x="2513728" y="188092"/>
                </a:lnTo>
                <a:lnTo>
                  <a:pt x="2525381" y="191769"/>
                </a:lnTo>
                <a:lnTo>
                  <a:pt x="2535756" y="200817"/>
                </a:lnTo>
                <a:cubicBezTo>
                  <a:pt x="2663692" y="197936"/>
                  <a:pt x="2829776" y="289543"/>
                  <a:pt x="2948811" y="262955"/>
                </a:cubicBezTo>
                <a:lnTo>
                  <a:pt x="3142095" y="233204"/>
                </a:lnTo>
                <a:cubicBezTo>
                  <a:pt x="3162523" y="219589"/>
                  <a:pt x="3196692" y="219425"/>
                  <a:pt x="3218414" y="232839"/>
                </a:cubicBezTo>
                <a:cubicBezTo>
                  <a:pt x="3222150" y="235147"/>
                  <a:pt x="3225368" y="237779"/>
                  <a:pt x="3227972" y="240653"/>
                </a:cubicBezTo>
                <a:cubicBezTo>
                  <a:pt x="3288384" y="208452"/>
                  <a:pt x="3307998" y="233039"/>
                  <a:pt x="3339346" y="209458"/>
                </a:cubicBezTo>
                <a:cubicBezTo>
                  <a:pt x="3414952" y="210507"/>
                  <a:pt x="3462028" y="246676"/>
                  <a:pt x="3490713" y="226208"/>
                </a:cubicBezTo>
                <a:cubicBezTo>
                  <a:pt x="3526630" y="233822"/>
                  <a:pt x="3565798" y="269898"/>
                  <a:pt x="3603103" y="248853"/>
                </a:cubicBezTo>
                <a:cubicBezTo>
                  <a:pt x="3598754" y="270476"/>
                  <a:pt x="3651119" y="239864"/>
                  <a:pt x="3666905" y="257229"/>
                </a:cubicBezTo>
                <a:cubicBezTo>
                  <a:pt x="3677191" y="271798"/>
                  <a:pt x="3695481" y="265906"/>
                  <a:pt x="3712467" y="268120"/>
                </a:cubicBezTo>
                <a:cubicBezTo>
                  <a:pt x="3729902" y="281336"/>
                  <a:pt x="3808905" y="278322"/>
                  <a:pt x="3833104" y="270033"/>
                </a:cubicBezTo>
                <a:cubicBezTo>
                  <a:pt x="3897067" y="237437"/>
                  <a:pt x="3983140" y="286861"/>
                  <a:pt x="4035021" y="262422"/>
                </a:cubicBezTo>
                <a:cubicBezTo>
                  <a:pt x="4097282" y="254109"/>
                  <a:pt x="4133929" y="288654"/>
                  <a:pt x="4179149" y="301076"/>
                </a:cubicBezTo>
                <a:cubicBezTo>
                  <a:pt x="4184845" y="254173"/>
                  <a:pt x="4276235" y="319760"/>
                  <a:pt x="4260839" y="278054"/>
                </a:cubicBezTo>
                <a:cubicBezTo>
                  <a:pt x="4323937" y="286956"/>
                  <a:pt x="4292725" y="244922"/>
                  <a:pt x="4351813" y="290531"/>
                </a:cubicBezTo>
                <a:cubicBezTo>
                  <a:pt x="4464997" y="272658"/>
                  <a:pt x="4609749" y="314584"/>
                  <a:pt x="4711075" y="274182"/>
                </a:cubicBezTo>
                <a:lnTo>
                  <a:pt x="4942986" y="256714"/>
                </a:lnTo>
                <a:lnTo>
                  <a:pt x="4975093" y="251303"/>
                </a:lnTo>
                <a:cubicBezTo>
                  <a:pt x="4975232" y="250297"/>
                  <a:pt x="4975369" y="249291"/>
                  <a:pt x="4975507" y="248286"/>
                </a:cubicBezTo>
                <a:cubicBezTo>
                  <a:pt x="4976618" y="246385"/>
                  <a:pt x="4978295" y="246375"/>
                  <a:pt x="4980605" y="247390"/>
                </a:cubicBezTo>
                <a:lnTo>
                  <a:pt x="4984527" y="249713"/>
                </a:lnTo>
                <a:lnTo>
                  <a:pt x="4990610" y="248688"/>
                </a:lnTo>
                <a:lnTo>
                  <a:pt x="5007068" y="246693"/>
                </a:lnTo>
                <a:lnTo>
                  <a:pt x="5013592" y="241106"/>
                </a:lnTo>
                <a:lnTo>
                  <a:pt x="5095653" y="240789"/>
                </a:lnTo>
                <a:lnTo>
                  <a:pt x="5119627" y="233005"/>
                </a:lnTo>
                <a:cubicBezTo>
                  <a:pt x="5141514" y="226816"/>
                  <a:pt x="5163197" y="224182"/>
                  <a:pt x="5182769" y="235660"/>
                </a:cubicBezTo>
                <a:cubicBezTo>
                  <a:pt x="5180344" y="214008"/>
                  <a:pt x="5235166" y="247288"/>
                  <a:pt x="5254661" y="230996"/>
                </a:cubicBezTo>
                <a:cubicBezTo>
                  <a:pt x="5267728" y="217158"/>
                  <a:pt x="5287406" y="224033"/>
                  <a:pt x="5306546" y="222807"/>
                </a:cubicBezTo>
                <a:cubicBezTo>
                  <a:pt x="5327410" y="210713"/>
                  <a:pt x="5414938" y="218190"/>
                  <a:pt x="5440923" y="227771"/>
                </a:cubicBezTo>
                <a:cubicBezTo>
                  <a:pt x="5508426" y="263677"/>
                  <a:pt x="5609664" y="219644"/>
                  <a:pt x="5664636" y="246788"/>
                </a:cubicBezTo>
                <a:cubicBezTo>
                  <a:pt x="5681713" y="249730"/>
                  <a:pt x="5697311" y="249929"/>
                  <a:pt x="5711906" y="248422"/>
                </a:cubicBezTo>
                <a:lnTo>
                  <a:pt x="5758995" y="229984"/>
                </a:lnTo>
                <a:lnTo>
                  <a:pt x="5784768" y="229347"/>
                </a:lnTo>
                <a:lnTo>
                  <a:pt x="5791325" y="227173"/>
                </a:lnTo>
                <a:cubicBezTo>
                  <a:pt x="5803843" y="222978"/>
                  <a:pt x="5816320" y="219147"/>
                  <a:pt x="5829240" y="216714"/>
                </a:cubicBezTo>
                <a:cubicBezTo>
                  <a:pt x="5830337" y="263473"/>
                  <a:pt x="5939302" y="203742"/>
                  <a:pt x="5917520" y="244155"/>
                </a:cubicBezTo>
                <a:cubicBezTo>
                  <a:pt x="5970898" y="240235"/>
                  <a:pt x="5962075" y="261662"/>
                  <a:pt x="5984201" y="254991"/>
                </a:cubicBezTo>
                <a:lnTo>
                  <a:pt x="5989796" y="252634"/>
                </a:lnTo>
                <a:lnTo>
                  <a:pt x="5994845" y="245709"/>
                </a:lnTo>
                <a:lnTo>
                  <a:pt x="6007294" y="244068"/>
                </a:lnTo>
                <a:lnTo>
                  <a:pt x="6020093" y="236972"/>
                </a:lnTo>
                <a:cubicBezTo>
                  <a:pt x="6143975" y="261102"/>
                  <a:pt x="6309638" y="227829"/>
                  <a:pt x="6417817" y="273587"/>
                </a:cubicBezTo>
                <a:lnTo>
                  <a:pt x="6497893" y="308483"/>
                </a:lnTo>
                <a:cubicBezTo>
                  <a:pt x="6539407" y="322455"/>
                  <a:pt x="6580258" y="277217"/>
                  <a:pt x="6620868" y="306436"/>
                </a:cubicBezTo>
                <a:cubicBezTo>
                  <a:pt x="6636749" y="323118"/>
                  <a:pt x="6670016" y="328969"/>
                  <a:pt x="6695168" y="319510"/>
                </a:cubicBezTo>
                <a:cubicBezTo>
                  <a:pt x="6699497" y="317883"/>
                  <a:pt x="6703416" y="315853"/>
                  <a:pt x="6706805" y="313484"/>
                </a:cubicBezTo>
                <a:cubicBezTo>
                  <a:pt x="6756162" y="354947"/>
                  <a:pt x="6782573" y="334244"/>
                  <a:pt x="6806152" y="362459"/>
                </a:cubicBezTo>
                <a:cubicBezTo>
                  <a:pt x="6880177" y="374037"/>
                  <a:pt x="6936793" y="346617"/>
                  <a:pt x="6958694" y="371353"/>
                </a:cubicBezTo>
                <a:cubicBezTo>
                  <a:pt x="6995971" y="369912"/>
                  <a:pt x="7044851" y="341265"/>
                  <a:pt x="7074987" y="368002"/>
                </a:cubicBezTo>
                <a:cubicBezTo>
                  <a:pt x="7077154" y="346196"/>
                  <a:pt x="7119136" y="384768"/>
                  <a:pt x="7139676" y="370468"/>
                </a:cubicBezTo>
                <a:cubicBezTo>
                  <a:pt x="7154023" y="357977"/>
                  <a:pt x="7170108" y="366769"/>
                  <a:pt x="7187325" y="367442"/>
                </a:cubicBezTo>
                <a:cubicBezTo>
                  <a:pt x="7208239" y="357461"/>
                  <a:pt x="7284374" y="373565"/>
                  <a:pt x="7305513" y="385677"/>
                </a:cubicBezTo>
                <a:cubicBezTo>
                  <a:pt x="7358216" y="428117"/>
                  <a:pt x="7456784" y="394274"/>
                  <a:pt x="7500124" y="426748"/>
                </a:cubicBezTo>
                <a:cubicBezTo>
                  <a:pt x="7570026" y="437325"/>
                  <a:pt x="7672061" y="444907"/>
                  <a:pt x="7724929" y="449138"/>
                </a:cubicBezTo>
                <a:cubicBezTo>
                  <a:pt x="7789088" y="450971"/>
                  <a:pt x="7746200" y="486754"/>
                  <a:pt x="7817327" y="452132"/>
                </a:cubicBezTo>
                <a:cubicBezTo>
                  <a:pt x="7922383" y="488419"/>
                  <a:pt x="8172547" y="432030"/>
                  <a:pt x="8259366" y="488306"/>
                </a:cubicBezTo>
                <a:cubicBezTo>
                  <a:pt x="8350099" y="498832"/>
                  <a:pt x="8293855" y="500857"/>
                  <a:pt x="8361715" y="515290"/>
                </a:cubicBezTo>
                <a:cubicBezTo>
                  <a:pt x="8371866" y="569917"/>
                  <a:pt x="8530916" y="584816"/>
                  <a:pt x="8569919" y="614538"/>
                </a:cubicBezTo>
                <a:cubicBezTo>
                  <a:pt x="8664467" y="623916"/>
                  <a:pt x="8737518" y="667979"/>
                  <a:pt x="8831835" y="648283"/>
                </a:cubicBezTo>
                <a:cubicBezTo>
                  <a:pt x="8836043" y="655540"/>
                  <a:pt x="8841988" y="661578"/>
                  <a:pt x="8849122" y="666729"/>
                </a:cubicBezTo>
                <a:lnTo>
                  <a:pt x="8853801" y="669241"/>
                </a:lnTo>
                <a:lnTo>
                  <a:pt x="8855454" y="668299"/>
                </a:lnTo>
                <a:cubicBezTo>
                  <a:pt x="8861777" y="666205"/>
                  <a:pt x="8869530" y="665188"/>
                  <a:pt x="8880205" y="665589"/>
                </a:cubicBezTo>
                <a:cubicBezTo>
                  <a:pt x="8882413" y="615998"/>
                  <a:pt x="8901725" y="649813"/>
                  <a:pt x="8935919" y="639843"/>
                </a:cubicBezTo>
                <a:cubicBezTo>
                  <a:pt x="8965695" y="634364"/>
                  <a:pt x="8979510" y="616979"/>
                  <a:pt x="9003753" y="607399"/>
                </a:cubicBezTo>
                <a:cubicBezTo>
                  <a:pt x="9023507" y="601045"/>
                  <a:pt x="9028653" y="615845"/>
                  <a:pt x="9054440" y="601719"/>
                </a:cubicBezTo>
                <a:cubicBezTo>
                  <a:pt x="9102537" y="613838"/>
                  <a:pt x="9140088" y="579118"/>
                  <a:pt x="9176644" y="571798"/>
                </a:cubicBezTo>
                <a:cubicBezTo>
                  <a:pt x="9188385" y="572749"/>
                  <a:pt x="9223409" y="566570"/>
                  <a:pt x="9255771" y="558155"/>
                </a:cubicBezTo>
                <a:lnTo>
                  <a:pt x="9257975" y="557458"/>
                </a:lnTo>
                <a:lnTo>
                  <a:pt x="9274418" y="561900"/>
                </a:lnTo>
                <a:cubicBezTo>
                  <a:pt x="9278464" y="563900"/>
                  <a:pt x="9279211" y="566336"/>
                  <a:pt x="9273680" y="569656"/>
                </a:cubicBezTo>
                <a:cubicBezTo>
                  <a:pt x="9278378" y="573580"/>
                  <a:pt x="9283120" y="575244"/>
                  <a:pt x="9287890" y="575751"/>
                </a:cubicBezTo>
                <a:cubicBezTo>
                  <a:pt x="9297426" y="576762"/>
                  <a:pt x="9307072" y="573141"/>
                  <a:pt x="9316722" y="573716"/>
                </a:cubicBezTo>
                <a:lnTo>
                  <a:pt x="9327259" y="577444"/>
                </a:lnTo>
                <a:lnTo>
                  <a:pt x="9331251" y="577179"/>
                </a:lnTo>
                <a:lnTo>
                  <a:pt x="9340659" y="577500"/>
                </a:lnTo>
                <a:lnTo>
                  <a:pt x="9339631" y="572598"/>
                </a:lnTo>
                <a:cubicBezTo>
                  <a:pt x="9337764" y="567895"/>
                  <a:pt x="9336418" y="562761"/>
                  <a:pt x="9351207" y="563785"/>
                </a:cubicBezTo>
                <a:cubicBezTo>
                  <a:pt x="9381758" y="568242"/>
                  <a:pt x="9392853" y="548462"/>
                  <a:pt x="9405150" y="568142"/>
                </a:cubicBezTo>
                <a:lnTo>
                  <a:pt x="9407882" y="573714"/>
                </a:lnTo>
                <a:lnTo>
                  <a:pt x="9414653" y="574802"/>
                </a:lnTo>
                <a:cubicBezTo>
                  <a:pt x="9418313" y="574734"/>
                  <a:pt x="9420436" y="573449"/>
                  <a:pt x="9419975" y="569856"/>
                </a:cubicBezTo>
                <a:cubicBezTo>
                  <a:pt x="9448165" y="585450"/>
                  <a:pt x="9482132" y="563716"/>
                  <a:pt x="9511372" y="560464"/>
                </a:cubicBezTo>
                <a:cubicBezTo>
                  <a:pt x="9532721" y="575263"/>
                  <a:pt x="9573014" y="553851"/>
                  <a:pt x="9633425" y="556826"/>
                </a:cubicBezTo>
                <a:cubicBezTo>
                  <a:pt x="9656670" y="573792"/>
                  <a:pt x="9674171" y="558636"/>
                  <a:pt x="9719959" y="582657"/>
                </a:cubicBezTo>
                <a:cubicBezTo>
                  <a:pt x="9722251" y="580902"/>
                  <a:pt x="9725017" y="579334"/>
                  <a:pt x="9728174" y="578001"/>
                </a:cubicBezTo>
                <a:cubicBezTo>
                  <a:pt x="9746519" y="570266"/>
                  <a:pt x="9773775" y="572028"/>
                  <a:pt x="9789050" y="581939"/>
                </a:cubicBezTo>
                <a:cubicBezTo>
                  <a:pt x="9862796" y="615076"/>
                  <a:pt x="9933554" y="619385"/>
                  <a:pt x="9999097" y="630056"/>
                </a:cubicBezTo>
                <a:cubicBezTo>
                  <a:pt x="10073634" y="639072"/>
                  <a:pt x="10027878" y="603769"/>
                  <a:pt x="10118147" y="636802"/>
                </a:cubicBezTo>
                <a:cubicBezTo>
                  <a:pt x="10129583" y="626600"/>
                  <a:pt x="10141531" y="626951"/>
                  <a:pt x="10160919" y="633662"/>
                </a:cubicBezTo>
                <a:cubicBezTo>
                  <a:pt x="10197237" y="637224"/>
                  <a:pt x="10197744" y="609490"/>
                  <a:pt x="10232545" y="628744"/>
                </a:cubicBezTo>
                <a:cubicBezTo>
                  <a:pt x="10227729" y="613472"/>
                  <a:pt x="10302341" y="628038"/>
                  <a:pt x="10287354" y="611436"/>
                </a:cubicBezTo>
                <a:cubicBezTo>
                  <a:pt x="10312702" y="599686"/>
                  <a:pt x="10321773" y="622726"/>
                  <a:pt x="10346741" y="612725"/>
                </a:cubicBezTo>
                <a:cubicBezTo>
                  <a:pt x="10373648" y="611923"/>
                  <a:pt x="10329597" y="627428"/>
                  <a:pt x="10358891" y="630654"/>
                </a:cubicBezTo>
                <a:cubicBezTo>
                  <a:pt x="10394727" y="631893"/>
                  <a:pt x="10391419" y="659011"/>
                  <a:pt x="10422952" y="626310"/>
                </a:cubicBezTo>
                <a:cubicBezTo>
                  <a:pt x="10459313" y="637271"/>
                  <a:pt x="10468379" y="622210"/>
                  <a:pt x="10520312" y="617790"/>
                </a:cubicBezTo>
                <a:cubicBezTo>
                  <a:pt x="10540692" y="627850"/>
                  <a:pt x="10558327" y="624717"/>
                  <a:pt x="10576039" y="617427"/>
                </a:cubicBezTo>
                <a:cubicBezTo>
                  <a:pt x="10625508" y="622847"/>
                  <a:pt x="10672265" y="613041"/>
                  <a:pt x="10728718" y="611492"/>
                </a:cubicBezTo>
                <a:cubicBezTo>
                  <a:pt x="10788054" y="625173"/>
                  <a:pt x="10821675" y="603337"/>
                  <a:pt x="10881994" y="601780"/>
                </a:cubicBezTo>
                <a:cubicBezTo>
                  <a:pt x="10938647" y="627611"/>
                  <a:pt x="10924569" y="570890"/>
                  <a:pt x="10974772" y="574756"/>
                </a:cubicBezTo>
                <a:cubicBezTo>
                  <a:pt x="11054469" y="599514"/>
                  <a:pt x="10974757" y="556166"/>
                  <a:pt x="11100552" y="569069"/>
                </a:cubicBezTo>
                <a:cubicBezTo>
                  <a:pt x="11107335" y="572917"/>
                  <a:pt x="11123036" y="569926"/>
                  <a:pt x="11121894" y="565000"/>
                </a:cubicBezTo>
                <a:cubicBezTo>
                  <a:pt x="11129768" y="566836"/>
                  <a:pt x="11148041" y="576945"/>
                  <a:pt x="11150643" y="569233"/>
                </a:cubicBezTo>
                <a:cubicBezTo>
                  <a:pt x="11191007" y="569951"/>
                  <a:pt x="11230667" y="576130"/>
                  <a:pt x="11265796" y="587175"/>
                </a:cubicBezTo>
                <a:cubicBezTo>
                  <a:pt x="11344554" y="576956"/>
                  <a:pt x="11299274" y="611579"/>
                  <a:pt x="11355726" y="610122"/>
                </a:cubicBezTo>
                <a:cubicBezTo>
                  <a:pt x="11402025" y="596607"/>
                  <a:pt x="11417778" y="609803"/>
                  <a:pt x="11470658" y="601703"/>
                </a:cubicBezTo>
                <a:cubicBezTo>
                  <a:pt x="11486705" y="627669"/>
                  <a:pt x="11519888" y="601016"/>
                  <a:pt x="11539778" y="608939"/>
                </a:cubicBezTo>
                <a:cubicBezTo>
                  <a:pt x="11574043" y="580735"/>
                  <a:pt x="11617623" y="638927"/>
                  <a:pt x="11651535" y="639663"/>
                </a:cubicBezTo>
                <a:cubicBezTo>
                  <a:pt x="11708897" y="636377"/>
                  <a:pt x="11772338" y="608253"/>
                  <a:pt x="11802020" y="638398"/>
                </a:cubicBezTo>
                <a:cubicBezTo>
                  <a:pt x="11806807" y="626481"/>
                  <a:pt x="11802365" y="609922"/>
                  <a:pt x="11834825" y="613125"/>
                </a:cubicBezTo>
                <a:cubicBezTo>
                  <a:pt x="11848113" y="607401"/>
                  <a:pt x="11851264" y="588974"/>
                  <a:pt x="11877449" y="598790"/>
                </a:cubicBezTo>
                <a:cubicBezTo>
                  <a:pt x="11843946" y="614246"/>
                  <a:pt x="11898192" y="617922"/>
                  <a:pt x="11892393" y="636939"/>
                </a:cubicBezTo>
                <a:cubicBezTo>
                  <a:pt x="11932582" y="650019"/>
                  <a:pt x="12026348" y="636148"/>
                  <a:pt x="12020094" y="670415"/>
                </a:cubicBezTo>
                <a:cubicBezTo>
                  <a:pt x="12031319" y="691006"/>
                  <a:pt x="12084600" y="660995"/>
                  <a:pt x="12084199" y="682904"/>
                </a:cubicBezTo>
                <a:cubicBezTo>
                  <a:pt x="12107472" y="669352"/>
                  <a:pt x="12147283" y="693523"/>
                  <a:pt x="12184719" y="693779"/>
                </a:cubicBezTo>
                <a:lnTo>
                  <a:pt x="12192000" y="698582"/>
                </a:lnTo>
                <a:lnTo>
                  <a:pt x="12192000" y="2514212"/>
                </a:lnTo>
                <a:lnTo>
                  <a:pt x="0" y="2514212"/>
                </a:lnTo>
                <a:lnTo>
                  <a:pt x="0" y="389701"/>
                </a:lnTo>
                <a:lnTo>
                  <a:pt x="2342" y="390690"/>
                </a:lnTo>
                <a:cubicBezTo>
                  <a:pt x="19293" y="399646"/>
                  <a:pt x="34869" y="408448"/>
                  <a:pt x="52832" y="414585"/>
                </a:cubicBezTo>
                <a:cubicBezTo>
                  <a:pt x="66618" y="437393"/>
                  <a:pt x="160312" y="422136"/>
                  <a:pt x="181833" y="426282"/>
                </a:cubicBezTo>
                <a:cubicBezTo>
                  <a:pt x="210976" y="416847"/>
                  <a:pt x="201697" y="418897"/>
                  <a:pt x="232344" y="412403"/>
                </a:cubicBezTo>
                <a:cubicBezTo>
                  <a:pt x="243291" y="385432"/>
                  <a:pt x="298585" y="394911"/>
                  <a:pt x="328963" y="389204"/>
                </a:cubicBezTo>
                <a:cubicBezTo>
                  <a:pt x="334325" y="365351"/>
                  <a:pt x="354405" y="358454"/>
                  <a:pt x="407676" y="335549"/>
                </a:cubicBezTo>
                <a:cubicBezTo>
                  <a:pt x="412678" y="308603"/>
                  <a:pt x="482160" y="338768"/>
                  <a:pt x="501221" y="296456"/>
                </a:cubicBezTo>
                <a:cubicBezTo>
                  <a:pt x="505071" y="297730"/>
                  <a:pt x="509180" y="298635"/>
                  <a:pt x="513422" y="299142"/>
                </a:cubicBezTo>
                <a:cubicBezTo>
                  <a:pt x="538056" y="302089"/>
                  <a:pt x="561680" y="291273"/>
                  <a:pt x="566181" y="274985"/>
                </a:cubicBezTo>
                <a:cubicBezTo>
                  <a:pt x="602317" y="213205"/>
                  <a:pt x="664992" y="242196"/>
                  <a:pt x="715501" y="208814"/>
                </a:cubicBezTo>
                <a:cubicBezTo>
                  <a:pt x="775993" y="174427"/>
                  <a:pt x="766920" y="172896"/>
                  <a:pt x="818524" y="105901"/>
                </a:cubicBezTo>
                <a:cubicBezTo>
                  <a:pt x="839150" y="113907"/>
                  <a:pt x="849917" y="109648"/>
                  <a:pt x="861377" y="95700"/>
                </a:cubicBezTo>
                <a:cubicBezTo>
                  <a:pt x="891666" y="79897"/>
                  <a:pt x="919300" y="111522"/>
                  <a:pt x="932809" y="78226"/>
                </a:cubicBezTo>
                <a:cubicBezTo>
                  <a:pt x="935429" y="82991"/>
                  <a:pt x="940838" y="84015"/>
                  <a:pt x="947517" y="83246"/>
                </a:cubicBezTo>
                <a:lnTo>
                  <a:pt x="953836" y="81618"/>
                </a:lnTo>
                <a:lnTo>
                  <a:pt x="954499" y="81950"/>
                </a:lnTo>
                <a:lnTo>
                  <a:pt x="955824" y="81107"/>
                </a:lnTo>
                <a:lnTo>
                  <a:pt x="969830" y="77500"/>
                </a:lnTo>
                <a:cubicBezTo>
                  <a:pt x="985211" y="72671"/>
                  <a:pt x="999573" y="68445"/>
                  <a:pt x="1000732" y="80378"/>
                </a:cubicBezTo>
                <a:cubicBezTo>
                  <a:pt x="1009502" y="81699"/>
                  <a:pt x="1015199" y="80857"/>
                  <a:pt x="1019324" y="78903"/>
                </a:cubicBezTo>
                <a:cubicBezTo>
                  <a:pt x="1027573" y="74997"/>
                  <a:pt x="1029542" y="66644"/>
                  <a:pt x="1037274" y="62267"/>
                </a:cubicBezTo>
                <a:lnTo>
                  <a:pt x="1049971" y="60424"/>
                </a:lnTo>
                <a:lnTo>
                  <a:pt x="1052480" y="58135"/>
                </a:lnTo>
                <a:lnTo>
                  <a:pt x="1059690" y="53641"/>
                </a:lnTo>
                <a:lnTo>
                  <a:pt x="1052220" y="49522"/>
                </a:lnTo>
                <a:cubicBezTo>
                  <a:pt x="1044419" y="46017"/>
                  <a:pt x="1125995" y="37448"/>
                  <a:pt x="1138039" y="30872"/>
                </a:cubicBezTo>
                <a:lnTo>
                  <a:pt x="1210926" y="14979"/>
                </a:lnTo>
                <a:lnTo>
                  <a:pt x="1336068" y="38186"/>
                </a:lnTo>
                <a:cubicBezTo>
                  <a:pt x="1363940" y="5039"/>
                  <a:pt x="1430115" y="18160"/>
                  <a:pt x="1459261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8283528-FF92-D120-1C0B-FAB5C0AD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7" y="5346133"/>
            <a:ext cx="9233647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Outlier </a:t>
            </a:r>
            <a:r>
              <a:rPr lang="tr-TR" dirty="0">
                <a:latin typeface="Century" panose="02040604050505020304" pitchFamily="18" charset="0"/>
              </a:rPr>
              <a:t>İ</a:t>
            </a:r>
            <a:r>
              <a:rPr lang="en-US" dirty="0">
                <a:latin typeface="Century" panose="02040604050505020304" pitchFamily="18" charset="0"/>
              </a:rPr>
              <a:t>ncelemes</a:t>
            </a:r>
            <a:r>
              <a:rPr lang="tr-TR" dirty="0">
                <a:latin typeface="Century" panose="02040604050505020304" pitchFamily="18" charset="0"/>
              </a:rPr>
              <a:t>İ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5" name="İçerik Yer Tutucusu 6" descr="metin, ekran görüntüsü, harita içeren bir resim&#10;&#10;Açıklama otomatik olarak oluşturuldu">
            <a:extLst>
              <a:ext uri="{FF2B5EF4-FFF2-40B4-BE49-F238E27FC236}">
                <a16:creationId xmlns:a16="http://schemas.microsoft.com/office/drawing/2014/main" id="{796793E1-5BC0-15C5-B466-2A2D02EDB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03" y="3114965"/>
            <a:ext cx="4863613" cy="3501801"/>
          </a:xfrm>
          <a:prstGeom prst="rect">
            <a:avLst/>
          </a:prstGeom>
        </p:spPr>
      </p:pic>
      <p:pic>
        <p:nvPicPr>
          <p:cNvPr id="4" name="İçerik Yer Tutucusu 16" descr="metin, ekran görüntüsü, renklilik içeren bir resim&#10;&#10;Açıklama otomatik olarak oluşturuldu">
            <a:extLst>
              <a:ext uri="{FF2B5EF4-FFF2-40B4-BE49-F238E27FC236}">
                <a16:creationId xmlns:a16="http://schemas.microsoft.com/office/drawing/2014/main" id="{C236325E-7F13-EBFA-B950-790013D17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" y="0"/>
            <a:ext cx="7110219" cy="359065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A51828-8A1C-4718-8592-FA8A6983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77223" y="-1"/>
            <a:ext cx="6914777" cy="64332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3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E67014-9DA0-7E6E-792A-309BBF67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78" y="158338"/>
            <a:ext cx="9810604" cy="886691"/>
          </a:xfrm>
        </p:spPr>
        <p:txBody>
          <a:bodyPr/>
          <a:lstStyle/>
          <a:p>
            <a:pPr algn="ctr"/>
            <a:r>
              <a:rPr lang="en-US" dirty="0" err="1">
                <a:latin typeface="Century" panose="02040604050505020304" pitchFamily="18" charset="0"/>
              </a:rPr>
              <a:t>Outl</a:t>
            </a:r>
            <a:r>
              <a:rPr lang="tr-TR" dirty="0">
                <a:latin typeface="Century" panose="02040604050505020304" pitchFamily="18" charset="0"/>
              </a:rPr>
              <a:t>İ</a:t>
            </a:r>
            <a:r>
              <a:rPr lang="en-US" dirty="0">
                <a:latin typeface="Century" panose="02040604050505020304" pitchFamily="18" charset="0"/>
              </a:rPr>
              <a:t>er </a:t>
            </a:r>
            <a:r>
              <a:rPr lang="tr-TR" dirty="0">
                <a:latin typeface="Century" panose="02040604050505020304" pitchFamily="18" charset="0"/>
              </a:rPr>
              <a:t>i</a:t>
            </a:r>
            <a:r>
              <a:rPr lang="en-US" dirty="0">
                <a:latin typeface="Century" panose="02040604050505020304" pitchFamily="18" charset="0"/>
              </a:rPr>
              <a:t>ncelemes</a:t>
            </a:r>
            <a:r>
              <a:rPr lang="tr-TR" dirty="0">
                <a:latin typeface="Century" panose="02040604050505020304" pitchFamily="18" charset="0"/>
              </a:rPr>
              <a:t>i</a:t>
            </a:r>
            <a:endParaRPr lang="tr-TR" dirty="0"/>
          </a:p>
        </p:txBody>
      </p:sp>
      <p:pic>
        <p:nvPicPr>
          <p:cNvPr id="5" name="Resim 4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F8179BBA-5A51-1E36-A589-455DC0EB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" y="1888177"/>
            <a:ext cx="6376350" cy="4655127"/>
          </a:xfrm>
          <a:prstGeom prst="rect">
            <a:avLst/>
          </a:prstGeom>
        </p:spPr>
      </p:pic>
      <p:pic>
        <p:nvPicPr>
          <p:cNvPr id="6" name="İçerik Yer Tutucusu 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9F842A4A-0AAB-BC4F-80A8-9909729B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26" y="1045029"/>
            <a:ext cx="6882978" cy="38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CF5E9E-AE20-C4BF-20F5-EF07DC85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Outl</a:t>
            </a:r>
            <a:r>
              <a:rPr lang="tr-TR" dirty="0">
                <a:latin typeface="Century" panose="02040604050505020304" pitchFamily="18" charset="0"/>
              </a:rPr>
              <a:t>i</a:t>
            </a:r>
            <a:r>
              <a:rPr lang="en-US" dirty="0">
                <a:latin typeface="Century" panose="02040604050505020304" pitchFamily="18" charset="0"/>
              </a:rPr>
              <a:t>er </a:t>
            </a:r>
            <a:r>
              <a:rPr lang="tr-TR" dirty="0">
                <a:latin typeface="Century" panose="02040604050505020304" pitchFamily="18" charset="0"/>
              </a:rPr>
              <a:t>i</a:t>
            </a:r>
            <a:r>
              <a:rPr lang="en-US" dirty="0">
                <a:latin typeface="Century" panose="02040604050505020304" pitchFamily="18" charset="0"/>
              </a:rPr>
              <a:t>ncelemes</a:t>
            </a:r>
            <a:r>
              <a:rPr lang="tr-TR" dirty="0">
                <a:latin typeface="Century" panose="02040604050505020304" pitchFamily="18" charset="0"/>
              </a:rPr>
              <a:t>i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B9C41A-42C4-D35F-D530-E14E5D86F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5279" y="3537565"/>
            <a:ext cx="5506721" cy="3191226"/>
          </a:xfrm>
          <a:prstGeom prst="rect">
            <a:avLst/>
          </a:prstGeom>
        </p:spPr>
      </p:pic>
      <p:pic>
        <p:nvPicPr>
          <p:cNvPr id="5" name="İçerik Yer Tutucusu 4" descr="metin, ekran görüntüsü, yazı tipi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54107576-BCB6-F1F7-7B5F-8E3F0F8A6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8" y="1723092"/>
            <a:ext cx="6471292" cy="2869228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4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32D1E3-203B-424B-80E2-1EAE473F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22623"/>
            <a:ext cx="9810604" cy="761999"/>
          </a:xfrm>
        </p:spPr>
        <p:txBody>
          <a:bodyPr/>
          <a:lstStyle/>
          <a:p>
            <a:pPr algn="ctr"/>
            <a:r>
              <a:rPr lang="tr-TR" dirty="0">
                <a:latin typeface="Century" panose="02040604050505020304" pitchFamily="18" charset="0"/>
              </a:rPr>
              <a:t>Veri görselleştirme</a:t>
            </a:r>
          </a:p>
        </p:txBody>
      </p:sp>
      <p:pic>
        <p:nvPicPr>
          <p:cNvPr id="9" name="İçerik Yer Tutucusu 8" descr="metin, ekran görüntüsü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4D7FF0A3-C5B0-612E-62CD-6DA6C45D9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105522"/>
            <a:ext cx="3450390" cy="2712720"/>
          </a:xfrm>
        </p:spPr>
      </p:pic>
      <p:pic>
        <p:nvPicPr>
          <p:cNvPr id="11" name="Resim 10" descr="metin, ekran görüntüsü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DFF20309-9FCA-CEA7-6002-9B8C9E850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53" y="3939142"/>
            <a:ext cx="3446985" cy="2715987"/>
          </a:xfrm>
          <a:prstGeom prst="rect">
            <a:avLst/>
          </a:prstGeom>
        </p:spPr>
      </p:pic>
      <p:pic>
        <p:nvPicPr>
          <p:cNvPr id="14" name="Resim 13" descr="ekran görüntüsü, metin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B7EC23CB-1EBB-4C9B-58B6-2C9E94F2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8" y="3939142"/>
            <a:ext cx="3442839" cy="2712720"/>
          </a:xfrm>
          <a:prstGeom prst="rect">
            <a:avLst/>
          </a:prstGeom>
        </p:spPr>
      </p:pic>
      <p:pic>
        <p:nvPicPr>
          <p:cNvPr id="21" name="Resim 20" descr="metin, ekran görüntüsü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D73E5793-B658-475E-67DA-628CAD86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14" y="2639356"/>
            <a:ext cx="3442839" cy="3039196"/>
          </a:xfrm>
          <a:prstGeom prst="rect">
            <a:avLst/>
          </a:prstGeom>
        </p:spPr>
      </p:pic>
      <p:pic>
        <p:nvPicPr>
          <p:cNvPr id="25" name="Resim 24" descr="metin, ekran görüntüsü, renklilik, dikdörtgen içeren bir resim&#10;&#10;Açıklama otomatik olarak oluşturuldu">
            <a:extLst>
              <a:ext uri="{FF2B5EF4-FFF2-40B4-BE49-F238E27FC236}">
                <a16:creationId xmlns:a16="http://schemas.microsoft.com/office/drawing/2014/main" id="{28202386-23C6-C826-1FCC-2F13642C6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28" y="1105522"/>
            <a:ext cx="3509633" cy="28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4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A2927B-634B-7BCC-B56C-29B55EE9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0" y="241226"/>
            <a:ext cx="9810604" cy="470315"/>
          </a:xfrm>
        </p:spPr>
        <p:txBody>
          <a:bodyPr>
            <a:normAutofit fontScale="90000"/>
          </a:bodyPr>
          <a:lstStyle/>
          <a:p>
            <a:r>
              <a:rPr lang="tr-TR" dirty="0">
                <a:latin typeface="Century" panose="02040604050505020304" pitchFamily="18" charset="0"/>
              </a:rPr>
              <a:t>Veri görselleştirme</a:t>
            </a:r>
            <a:endParaRPr lang="tr-TR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9" descr="metin, ekran görüntüsü, diyagram, dikdörtgen içeren bir resim&#10;&#10;Açıklama otomatik olarak oluşturuldu">
            <a:extLst>
              <a:ext uri="{FF2B5EF4-FFF2-40B4-BE49-F238E27FC236}">
                <a16:creationId xmlns:a16="http://schemas.microsoft.com/office/drawing/2014/main" id="{EDBD8BFE-D97A-EB2A-0A52-42653CBE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0" y="991298"/>
            <a:ext cx="2553231" cy="2496004"/>
          </a:xfrm>
        </p:spPr>
      </p:pic>
      <p:pic>
        <p:nvPicPr>
          <p:cNvPr id="12" name="Resim 11" descr="metin, ekran görüntüsü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B13CAFD1-DB09-C5CE-4779-41F342928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65" y="971928"/>
            <a:ext cx="2782253" cy="2806238"/>
          </a:xfrm>
          <a:prstGeom prst="rect">
            <a:avLst/>
          </a:prstGeom>
        </p:spPr>
      </p:pic>
      <p:pic>
        <p:nvPicPr>
          <p:cNvPr id="14" name="Resim 13" descr="metin, ekran görüntüsü, kare, dikdörtgen içeren bir resim&#10;&#10;Açıklama otomatik olarak oluşturuldu">
            <a:extLst>
              <a:ext uri="{FF2B5EF4-FFF2-40B4-BE49-F238E27FC236}">
                <a16:creationId xmlns:a16="http://schemas.microsoft.com/office/drawing/2014/main" id="{47BF16BE-02CF-0379-EE7F-ECEC08E87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77" y="952767"/>
            <a:ext cx="5230195" cy="4753420"/>
          </a:xfrm>
          <a:prstGeom prst="rect">
            <a:avLst/>
          </a:prstGeom>
        </p:spPr>
      </p:pic>
      <p:pic>
        <p:nvPicPr>
          <p:cNvPr id="16" name="Resim 15" descr="metin, ekran görüntüsü, diyagram, renklilik içeren bir resim&#10;&#10;Açıklama otomatik olarak oluşturuldu">
            <a:extLst>
              <a:ext uri="{FF2B5EF4-FFF2-40B4-BE49-F238E27FC236}">
                <a16:creationId xmlns:a16="http://schemas.microsoft.com/office/drawing/2014/main" id="{A1CAC902-FF8D-634E-C5DF-758B6BF0D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3" y="3796841"/>
            <a:ext cx="2829146" cy="2629154"/>
          </a:xfrm>
          <a:prstGeom prst="rect">
            <a:avLst/>
          </a:prstGeom>
        </p:spPr>
      </p:pic>
      <p:pic>
        <p:nvPicPr>
          <p:cNvPr id="18" name="Resim 17" descr="metin, ekran görüntüsü, dikdörtgen, diyagram içeren bir resim&#10;&#10;Açıklama otomatik olarak oluşturuldu">
            <a:extLst>
              <a:ext uri="{FF2B5EF4-FFF2-40B4-BE49-F238E27FC236}">
                <a16:creationId xmlns:a16="http://schemas.microsoft.com/office/drawing/2014/main" id="{5DD0876B-461A-4820-FDD0-E5DCF11AA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39" y="3778166"/>
            <a:ext cx="3072958" cy="24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D5990E-E50E-DCB1-B081-F3FB08F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Century" panose="02040604050505020304" pitchFamily="18" charset="0"/>
              </a:rPr>
              <a:t>Özn</a:t>
            </a:r>
            <a:r>
              <a:rPr lang="tr-TR">
                <a:latin typeface="Century" panose="02040604050505020304" pitchFamily="18" charset="0"/>
              </a:rPr>
              <a:t>i</a:t>
            </a:r>
            <a:r>
              <a:rPr lang="en-US">
                <a:latin typeface="Century" panose="02040604050505020304" pitchFamily="18" charset="0"/>
              </a:rPr>
              <a:t>tel</a:t>
            </a:r>
            <a:r>
              <a:rPr lang="tr-TR">
                <a:latin typeface="Century" panose="02040604050505020304" pitchFamily="18" charset="0"/>
              </a:rPr>
              <a:t>i</a:t>
            </a:r>
            <a:r>
              <a:rPr lang="en-US">
                <a:latin typeface="Century" panose="02040604050505020304" pitchFamily="18" charset="0"/>
              </a:rPr>
              <a:t>k çıkarımı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34E9E4-3F0F-8C51-F1E2-05CAD10E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52538"/>
            <a:ext cx="6262688" cy="5577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pc="160">
                <a:latin typeface="Century" panose="02040604050505020304" pitchFamily="18" charset="0"/>
              </a:rPr>
              <a:t>YENI_ORT_GELIR : </a:t>
            </a:r>
            <a:endParaRPr lang="en-US" spc="160" dirty="0">
              <a:latin typeface="Century" panose="02040604050505020304" pitchFamily="18" charset="0"/>
            </a:endParaRPr>
          </a:p>
        </p:txBody>
      </p:sp>
      <p:pic>
        <p:nvPicPr>
          <p:cNvPr id="5" name="Resim 4" descr="metin, ekran görüntüsü, renklilik içeren bir resim&#10;&#10;Açıklama otomatik olarak oluşturuldu">
            <a:extLst>
              <a:ext uri="{FF2B5EF4-FFF2-40B4-BE49-F238E27FC236}">
                <a16:creationId xmlns:a16="http://schemas.microsoft.com/office/drawing/2014/main" id="{C3DB8F5F-E077-AAD9-DC3E-081DAFBC7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9" y="1902391"/>
            <a:ext cx="5521195" cy="389244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, ekran görüntüsü, renklilik içeren bir resim&#10;&#10;Açıklama otomatik olarak oluşturuldu">
            <a:extLst>
              <a:ext uri="{FF2B5EF4-FFF2-40B4-BE49-F238E27FC236}">
                <a16:creationId xmlns:a16="http://schemas.microsoft.com/office/drawing/2014/main" id="{D4D4B6DE-AF33-6A43-F850-BAD1D0162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98" y="1967444"/>
            <a:ext cx="5526916" cy="382738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6897322-C1FD-558D-A6FA-1A89AD561C4F}"/>
              </a:ext>
            </a:extLst>
          </p:cNvPr>
          <p:cNvSpPr txBox="1"/>
          <p:nvPr/>
        </p:nvSpPr>
        <p:spPr>
          <a:xfrm>
            <a:off x="6506825" y="1256284"/>
            <a:ext cx="62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160" dirty="0">
                <a:latin typeface="Century" panose="02040604050505020304" pitchFamily="18" charset="0"/>
              </a:rPr>
              <a:t>YENI_ORT_SEPET : </a:t>
            </a:r>
          </a:p>
        </p:txBody>
      </p:sp>
    </p:spTree>
    <p:extLst>
      <p:ext uri="{BB962C8B-B14F-4D97-AF65-F5344CB8AC3E}">
        <p14:creationId xmlns:p14="http://schemas.microsoft.com/office/powerpoint/2010/main" val="325041750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RightStep">
      <a:dk1>
        <a:srgbClr val="000000"/>
      </a:dk1>
      <a:lt1>
        <a:srgbClr val="FFFFFF"/>
      </a:lt1>
      <a:dk2>
        <a:srgbClr val="312E1B"/>
      </a:dk2>
      <a:lt2>
        <a:srgbClr val="F0F3F1"/>
      </a:lt2>
      <a:accent1>
        <a:srgbClr val="C34DA9"/>
      </a:accent1>
      <a:accent2>
        <a:srgbClr val="B13B66"/>
      </a:accent2>
      <a:accent3>
        <a:srgbClr val="C3534D"/>
      </a:accent3>
      <a:accent4>
        <a:srgbClr val="B1723B"/>
      </a:accent4>
      <a:accent5>
        <a:srgbClr val="B1A445"/>
      </a:accent5>
      <a:accent6>
        <a:srgbClr val="8AAD39"/>
      </a:accent6>
      <a:hlink>
        <a:srgbClr val="5373C5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346</Words>
  <Application>Microsoft Office PowerPoint</Application>
  <PresentationFormat>Geniş ekran</PresentationFormat>
  <Paragraphs>62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Arial</vt:lpstr>
      <vt:lpstr>Bembo</vt:lpstr>
      <vt:lpstr>Century</vt:lpstr>
      <vt:lpstr>ArchiveVTI</vt:lpstr>
      <vt:lpstr>DATATHON 2023 FİNAL SUNUMU</vt:lpstr>
      <vt:lpstr>PROBLEM</vt:lpstr>
      <vt:lpstr>VerİYe İlk bakış</vt:lpstr>
      <vt:lpstr>Outlier İncelemesİ</vt:lpstr>
      <vt:lpstr>Outlİer incelemesi</vt:lpstr>
      <vt:lpstr>Outlier incelemesi</vt:lpstr>
      <vt:lpstr>Veri görselleştirme</vt:lpstr>
      <vt:lpstr>Veri görselleştirme</vt:lpstr>
      <vt:lpstr>Öznitelik çıkarımı</vt:lpstr>
      <vt:lpstr>Öznitelik çıkarımı</vt:lpstr>
      <vt:lpstr>ÖZNİTELİk çıkarımı</vt:lpstr>
      <vt:lpstr>model</vt:lpstr>
      <vt:lpstr>Model</vt:lpstr>
      <vt:lpstr>model</vt:lpstr>
      <vt:lpstr>Değişken önem sıralaması</vt:lpstr>
      <vt:lpstr>ÖBEKLERİ ANLAMLANDIRMA</vt:lpstr>
      <vt:lpstr>Moda tutkunları</vt:lpstr>
      <vt:lpstr>ÇULSUZ TEKNOLOJİ BAĞIMLILARI</vt:lpstr>
      <vt:lpstr>ORTAK KREDİ KARTI KULLANANLAR</vt:lpstr>
      <vt:lpstr>LÜKS TÜKETİCİLER</vt:lpstr>
      <vt:lpstr>GARİBANIN YÜZÜ GÜLÜR MÜ</vt:lpstr>
      <vt:lpstr>EMEKLİLİKTE YAŞA TAKILMAYANLAR</vt:lpstr>
      <vt:lpstr>MÜREKKEP YALAMIŞLAR</vt:lpstr>
      <vt:lpstr>verGİSİZ TELEFON BEKLEYENLER</vt:lpstr>
      <vt:lpstr>TAVSİYELER</vt:lpstr>
      <vt:lpstr>Dinlediğiniz için teşekkür ederiz.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2023 FİNAL SUNUMU</dc:title>
  <dc:creator>Nihat AYDIN</dc:creator>
  <cp:lastModifiedBy>MUHAMMET HAMZA YAVUZ</cp:lastModifiedBy>
  <cp:revision>15</cp:revision>
  <dcterms:created xsi:type="dcterms:W3CDTF">2023-09-04T11:36:18Z</dcterms:created>
  <dcterms:modified xsi:type="dcterms:W3CDTF">2023-09-07T12:43:00Z</dcterms:modified>
</cp:coreProperties>
</file>